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56" r:id="rId4"/>
    <p:sldId id="259" r:id="rId5"/>
    <p:sldId id="265" r:id="rId6"/>
    <p:sldId id="266" r:id="rId7"/>
    <p:sldId id="270" r:id="rId8"/>
    <p:sldId id="268" r:id="rId9"/>
    <p:sldId id="271" r:id="rId10"/>
    <p:sldId id="272" r:id="rId11"/>
    <p:sldId id="258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B6798-120C-D502-7EE8-30FBE07AD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1B3FE62-1399-4A8D-20CC-6DC2F195E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BFBEED-5886-8674-E85C-E46216BD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ACFB3C-84D4-0C84-B71B-7027FBB9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A4A332-64B1-A255-98DA-B589D2234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6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A5D70-642B-AC86-27D8-0DE67446B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9CD5F6-4B31-4F93-734B-D76F0FF3B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8B551-04AC-5D0F-48D3-495B22FDF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3A298E-27D3-333C-12DD-F1EFEE54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D8DEA5-DD5D-084F-0019-78E474E0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1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25550F-C9CD-42D4-EB6D-D204FEF1C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1C680A-FBD2-8384-19F5-DB491D12F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39140A-D104-85DF-A623-29CE844C2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C8109-84D3-2609-FC52-6E750494F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DED40B-A0A9-434C-82F8-45F2E0B9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552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74A24-D177-DB5F-8982-81E06CDA2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A1E213-7611-3B69-A0E7-515433D93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E66DFF-AF97-EC0D-486C-DCD49AFD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D82258-BAED-FC98-79E9-4C40F1847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C9B792-4CBA-6093-2961-5B2898E5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49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00F29B-AD6A-10E2-445D-2AA42D56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489E6E-8EA5-474C-C636-206479971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82A5B6-B82B-322D-4226-53EC44A6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AEAD38-57F7-2BD9-F92F-A21F7025C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CF19C0-C4AB-018C-4819-619489C7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57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AD44CF-2A31-FD39-7446-33022FFA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D00072-AD5D-01D7-570D-C0C1B0995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5796DAF-46C8-B8E0-22D4-6DA2FCD61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1FBD66-1D5E-6341-74C3-6F3A97DC4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D67CFD-2022-AC85-06DB-63F82C6C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D9FC378-BC71-6150-273E-C3468CF3F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05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CAB53D-CFC1-A54A-EAC0-65E2E851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37ACB9-F645-AA68-F662-D293E4E79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2CCC7C6-DE27-22B7-B99B-B6CB04BCC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3D6F1E-1355-DFF9-4C83-7F3488E81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A1ED01C-1328-E367-E38C-71D342FDF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F51369-F38B-4A22-6423-B938848B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602793-A9CE-7902-D78B-A0CCC886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F98844D-95A5-26D6-4D70-B9878A95F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16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354F4-2F52-B03B-3BA4-CE7904CBF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C47AC3A-2904-8F9B-1848-48ED992E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7DD3C1-9B04-61E8-DC92-A6A19ABB4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452FE4-9B66-E163-B001-29319A0CF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9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4B007D-89A2-71C4-8D70-0EF4C0AC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C1E787-B7B2-A0D8-E078-E88596F5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0D2DF2-75E7-8F72-ADD2-60EFB873A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2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E6A6C6-CBB1-2688-D453-B63A9043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3D4C40-8AEC-0BBD-3B6D-E54C00E8F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926AF3-4FD3-F934-B26A-53B83C1E1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91D8E1-BE98-B210-F9B3-BD6B872B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C3E3F9-462E-D7D8-DC38-A4A29C38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3DC38B-46D1-0CB3-5FD0-C7E840E4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69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A7CB39-8CB4-DEAF-B880-BD6E458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F663DCE-CBDC-6CEA-FAB2-A7876F23D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703208-7D83-081B-3A98-1C3F37527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A88B478-CA45-DB43-4DC4-77AE5F80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80F2D5-4BA7-F92C-9B3F-D23A91FE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F706D7-CEFA-F7EB-BD1F-448F0F5B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65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37578B-8291-0371-3835-17CE3812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6662D3-28F0-8108-2AB8-1FF41D3A6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D38349-9C4E-BB3C-3207-2AF031B49F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5A11-56FB-4D19-83B0-8AC5956AB722}" type="datetimeFigureOut">
              <a:rPr lang="fr-FR" smtClean="0"/>
              <a:t>31/03/2025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89A583-1BC6-629D-CB13-69FF394D2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4D9788-F705-A673-FA8B-0BFCEDB75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96A1-B914-4B06-811F-E766D2416A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02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D40D-8862-3CF3-D04D-0F5852886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D3E6347-CEF8-36AB-EB13-6A766841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728"/>
            <a:ext cx="12192000" cy="6856272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A7E56C1-F080-13F7-57E3-5E176A9CEA57}"/>
              </a:ext>
            </a:extLst>
          </p:cNvPr>
          <p:cNvSpPr/>
          <p:nvPr/>
        </p:nvSpPr>
        <p:spPr>
          <a:xfrm rot="6907827">
            <a:off x="7170040" y="34656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3D6B7255-5781-768A-C3EC-272947B45E3D}"/>
              </a:ext>
            </a:extLst>
          </p:cNvPr>
          <p:cNvSpPr/>
          <p:nvPr/>
        </p:nvSpPr>
        <p:spPr>
          <a:xfrm rot="11680041">
            <a:off x="6108448" y="28097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F3CA418-70B4-2010-5420-64EE2499AC15}"/>
              </a:ext>
            </a:extLst>
          </p:cNvPr>
          <p:cNvSpPr/>
          <p:nvPr/>
        </p:nvSpPr>
        <p:spPr>
          <a:xfrm rot="9317420">
            <a:off x="4331590" y="305187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FB9EB19C-55B1-AF1B-7474-91B573FF7136}"/>
              </a:ext>
            </a:extLst>
          </p:cNvPr>
          <p:cNvSpPr/>
          <p:nvPr/>
        </p:nvSpPr>
        <p:spPr>
          <a:xfrm rot="19920086">
            <a:off x="4473266" y="314078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50651987-F3A9-9DFF-FD87-A461D829462B}"/>
              </a:ext>
            </a:extLst>
          </p:cNvPr>
          <p:cNvSpPr/>
          <p:nvPr/>
        </p:nvSpPr>
        <p:spPr>
          <a:xfrm rot="15157465">
            <a:off x="3688066" y="418306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AADF9879-E4E7-2A80-E63F-082A91473DC6}"/>
              </a:ext>
            </a:extLst>
          </p:cNvPr>
          <p:cNvSpPr/>
          <p:nvPr/>
        </p:nvSpPr>
        <p:spPr>
          <a:xfrm rot="4285214">
            <a:off x="3577557" y="423457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1CDB37A2-0E44-CB2A-FCDE-F91557A4E6E8}"/>
              </a:ext>
            </a:extLst>
          </p:cNvPr>
          <p:cNvSpPr/>
          <p:nvPr/>
        </p:nvSpPr>
        <p:spPr>
          <a:xfrm rot="11756633">
            <a:off x="7333951" y="541956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844FDC61-4D82-1293-7CE5-04947BEA1D9B}"/>
              </a:ext>
            </a:extLst>
          </p:cNvPr>
          <p:cNvSpPr/>
          <p:nvPr/>
        </p:nvSpPr>
        <p:spPr>
          <a:xfrm rot="819162">
            <a:off x="7468098" y="5317312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A9D46C7-AF05-535F-ED92-DC603398029D}"/>
              </a:ext>
            </a:extLst>
          </p:cNvPr>
          <p:cNvSpPr/>
          <p:nvPr/>
        </p:nvSpPr>
        <p:spPr>
          <a:xfrm rot="9679993">
            <a:off x="10113265" y="302751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46641BFC-2EF1-FB42-674B-5A1D3C01C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03" y="5102662"/>
            <a:ext cx="480790" cy="3619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AA9186A-9CB4-4246-910B-54467EB1A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81" y="5018809"/>
            <a:ext cx="480790" cy="361950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A6601C43-12F2-1D86-4DE5-4D0A989DD8F7}"/>
              </a:ext>
            </a:extLst>
          </p:cNvPr>
          <p:cNvSpPr/>
          <p:nvPr/>
        </p:nvSpPr>
        <p:spPr>
          <a:xfrm rot="7838924">
            <a:off x="4942827" y="579389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37A49C3-BDD3-264B-233A-6CF7E1068419}"/>
              </a:ext>
            </a:extLst>
          </p:cNvPr>
          <p:cNvSpPr txBox="1"/>
          <p:nvPr/>
        </p:nvSpPr>
        <p:spPr>
          <a:xfrm>
            <a:off x="3893454" y="0"/>
            <a:ext cx="32391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1           du 06 au 14 mars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3D92123A-C661-8E87-2A3D-D67CFA1786FF}"/>
              </a:ext>
            </a:extLst>
          </p:cNvPr>
          <p:cNvCxnSpPr>
            <a:cxnSpLocks/>
          </p:cNvCxnSpPr>
          <p:nvPr/>
        </p:nvCxnSpPr>
        <p:spPr>
          <a:xfrm>
            <a:off x="4838591" y="19145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80BF477-BB74-14AD-F2FF-DCA703E6CB32}"/>
              </a:ext>
            </a:extLst>
          </p:cNvPr>
          <p:cNvCxnSpPr>
            <a:cxnSpLocks/>
          </p:cNvCxnSpPr>
          <p:nvPr/>
        </p:nvCxnSpPr>
        <p:spPr>
          <a:xfrm>
            <a:off x="5232535" y="2524125"/>
            <a:ext cx="215656" cy="2496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74CCDA1-C575-7EF3-B327-221B810A6A66}"/>
              </a:ext>
            </a:extLst>
          </p:cNvPr>
          <p:cNvCxnSpPr>
            <a:cxnSpLocks/>
          </p:cNvCxnSpPr>
          <p:nvPr/>
        </p:nvCxnSpPr>
        <p:spPr>
          <a:xfrm>
            <a:off x="4100144" y="6324600"/>
            <a:ext cx="104039" cy="40005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14BDE26E-C546-1114-E1FC-390BD9491D91}"/>
              </a:ext>
            </a:extLst>
          </p:cNvPr>
          <p:cNvCxnSpPr>
            <a:cxnSpLocks/>
          </p:cNvCxnSpPr>
          <p:nvPr/>
        </p:nvCxnSpPr>
        <p:spPr>
          <a:xfrm>
            <a:off x="3746735" y="4838700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CD9DE93-BA09-769B-2A68-14728ED2E5A7}"/>
              </a:ext>
            </a:extLst>
          </p:cNvPr>
          <p:cNvCxnSpPr>
            <a:cxnSpLocks/>
          </p:cNvCxnSpPr>
          <p:nvPr/>
        </p:nvCxnSpPr>
        <p:spPr>
          <a:xfrm>
            <a:off x="6422649" y="25241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1458A84D-EDB3-610F-284E-4C09CACACEBD}"/>
              </a:ext>
            </a:extLst>
          </p:cNvPr>
          <p:cNvSpPr/>
          <p:nvPr/>
        </p:nvSpPr>
        <p:spPr>
          <a:xfrm rot="4078955">
            <a:off x="4383024" y="663027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1C26A529-B9BF-0E6A-45E9-E7A02E4B0A40}"/>
              </a:ext>
            </a:extLst>
          </p:cNvPr>
          <p:cNvSpPr/>
          <p:nvPr/>
        </p:nvSpPr>
        <p:spPr>
          <a:xfrm rot="852043">
            <a:off x="6067510" y="2926502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F1744D8-85B0-B2C1-4F6B-E0BE550CF5FE}"/>
              </a:ext>
            </a:extLst>
          </p:cNvPr>
          <p:cNvSpPr txBox="1"/>
          <p:nvPr/>
        </p:nvSpPr>
        <p:spPr>
          <a:xfrm>
            <a:off x="24384" y="-4708"/>
            <a:ext cx="17922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Circulation normale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29BA2BE8-1A2C-39DE-A932-44AB5243E0EB}"/>
              </a:ext>
            </a:extLst>
          </p:cNvPr>
          <p:cNvSpPr/>
          <p:nvPr/>
        </p:nvSpPr>
        <p:spPr>
          <a:xfrm>
            <a:off x="1206191" y="2474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98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2BEA6-8158-6497-C64A-C6CEB1A0D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D1868A1-B2F4-6215-2825-CAC111EBE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728"/>
            <a:ext cx="12192000" cy="6856272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78CC1416-6B77-B74A-4C6D-9C5D4B0BC2BA}"/>
              </a:ext>
            </a:extLst>
          </p:cNvPr>
          <p:cNvSpPr/>
          <p:nvPr/>
        </p:nvSpPr>
        <p:spPr>
          <a:xfrm rot="6907827">
            <a:off x="7170040" y="34656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119A5F8F-6464-0039-F112-C6E188B1B305}"/>
              </a:ext>
            </a:extLst>
          </p:cNvPr>
          <p:cNvSpPr/>
          <p:nvPr/>
        </p:nvSpPr>
        <p:spPr>
          <a:xfrm rot="11680041">
            <a:off x="6108448" y="28097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14FE468-9633-170F-3663-9AF1675D2DC3}"/>
              </a:ext>
            </a:extLst>
          </p:cNvPr>
          <p:cNvSpPr/>
          <p:nvPr/>
        </p:nvSpPr>
        <p:spPr>
          <a:xfrm rot="11756633">
            <a:off x="7333951" y="541956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7348B60E-CBBB-49E0-4CF1-C76D8CB8CE26}"/>
              </a:ext>
            </a:extLst>
          </p:cNvPr>
          <p:cNvSpPr/>
          <p:nvPr/>
        </p:nvSpPr>
        <p:spPr>
          <a:xfrm rot="819162">
            <a:off x="7468098" y="5317312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0C0DE9AF-2708-EA57-FF31-8EA6F16F5C3A}"/>
              </a:ext>
            </a:extLst>
          </p:cNvPr>
          <p:cNvSpPr/>
          <p:nvPr/>
        </p:nvSpPr>
        <p:spPr>
          <a:xfrm rot="9679993">
            <a:off x="10113265" y="302751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5FEFF86-8BE5-B20C-4007-E39D445A7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34" y="691480"/>
            <a:ext cx="480790" cy="361950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2EBBBD34-BD1C-236F-144A-14F2084AC6B4}"/>
              </a:ext>
            </a:extLst>
          </p:cNvPr>
          <p:cNvSpPr/>
          <p:nvPr/>
        </p:nvSpPr>
        <p:spPr>
          <a:xfrm rot="7838924">
            <a:off x="4942827" y="579389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884D227-4A90-060C-DB9B-4991C45096E0}"/>
              </a:ext>
            </a:extLst>
          </p:cNvPr>
          <p:cNvCxnSpPr>
            <a:cxnSpLocks/>
          </p:cNvCxnSpPr>
          <p:nvPr/>
        </p:nvCxnSpPr>
        <p:spPr>
          <a:xfrm>
            <a:off x="4838591" y="19145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56C520C-643F-0FA1-5500-DD0690C3D604}"/>
              </a:ext>
            </a:extLst>
          </p:cNvPr>
          <p:cNvCxnSpPr>
            <a:cxnSpLocks/>
          </p:cNvCxnSpPr>
          <p:nvPr/>
        </p:nvCxnSpPr>
        <p:spPr>
          <a:xfrm>
            <a:off x="5232535" y="2524125"/>
            <a:ext cx="215656" cy="2496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9BCB8EA-1C5B-746B-BCDD-12E0DC7BC3FB}"/>
              </a:ext>
            </a:extLst>
          </p:cNvPr>
          <p:cNvCxnSpPr>
            <a:cxnSpLocks/>
          </p:cNvCxnSpPr>
          <p:nvPr/>
        </p:nvCxnSpPr>
        <p:spPr>
          <a:xfrm>
            <a:off x="4100144" y="6324600"/>
            <a:ext cx="104039" cy="40005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D1D6A3B-E159-F6E6-D496-8A4F28CF4B45}"/>
              </a:ext>
            </a:extLst>
          </p:cNvPr>
          <p:cNvCxnSpPr>
            <a:cxnSpLocks/>
          </p:cNvCxnSpPr>
          <p:nvPr/>
        </p:nvCxnSpPr>
        <p:spPr>
          <a:xfrm>
            <a:off x="3746735" y="4838700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5B5AA61D-178D-740E-B505-74B9C9DBFDBB}"/>
              </a:ext>
            </a:extLst>
          </p:cNvPr>
          <p:cNvCxnSpPr>
            <a:cxnSpLocks/>
          </p:cNvCxnSpPr>
          <p:nvPr/>
        </p:nvCxnSpPr>
        <p:spPr>
          <a:xfrm>
            <a:off x="6422649" y="25241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311C5FA0-1625-71F9-C8CF-4CAE682119F1}"/>
              </a:ext>
            </a:extLst>
          </p:cNvPr>
          <p:cNvSpPr txBox="1"/>
          <p:nvPr/>
        </p:nvSpPr>
        <p:spPr>
          <a:xfrm>
            <a:off x="3537926" y="0"/>
            <a:ext cx="35105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10 du 17 juillet au 23 juillet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17B92DD-2361-6113-9F7D-43A265C20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3" y="3741192"/>
            <a:ext cx="480790" cy="3619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266A73D-EB1A-F3B2-9212-2F0C3FF87CB9}"/>
              </a:ext>
            </a:extLst>
          </p:cNvPr>
          <p:cNvSpPr txBox="1"/>
          <p:nvPr/>
        </p:nvSpPr>
        <p:spPr>
          <a:xfrm>
            <a:off x="24384" y="-4708"/>
            <a:ext cx="1792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Circulation normale</a:t>
            </a:r>
          </a:p>
          <a:p>
            <a:endParaRPr lang="fr-FR" dirty="0"/>
          </a:p>
          <a:p>
            <a:r>
              <a:rPr lang="fr-FR" dirty="0"/>
              <a:t>Sens de circulation ajouté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A0421F0F-BE58-4086-6E88-1DF56D3A5177}"/>
              </a:ext>
            </a:extLst>
          </p:cNvPr>
          <p:cNvSpPr/>
          <p:nvPr/>
        </p:nvSpPr>
        <p:spPr>
          <a:xfrm>
            <a:off x="1206191" y="2474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AE3F9CEB-7387-690E-B24D-57255F3BDC7E}"/>
              </a:ext>
            </a:extLst>
          </p:cNvPr>
          <p:cNvSpPr/>
          <p:nvPr/>
        </p:nvSpPr>
        <p:spPr>
          <a:xfrm>
            <a:off x="1209184" y="124759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1FB6FE-5163-6983-AF18-7AFA3D272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60" y="5139233"/>
            <a:ext cx="480790" cy="361950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C299FC0E-9517-DB1F-D5DD-8167A4C716AA}"/>
              </a:ext>
            </a:extLst>
          </p:cNvPr>
          <p:cNvSpPr/>
          <p:nvPr/>
        </p:nvSpPr>
        <p:spPr>
          <a:xfrm rot="829863">
            <a:off x="6185077" y="292650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61437645-A7D8-F850-73E3-4F776DDAFA46}"/>
              </a:ext>
            </a:extLst>
          </p:cNvPr>
          <p:cNvSpPr/>
          <p:nvPr/>
        </p:nvSpPr>
        <p:spPr>
          <a:xfrm rot="20508241">
            <a:off x="10204628" y="3177242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84F775E-5D93-A226-635B-9A28A2C283A2}"/>
              </a:ext>
            </a:extLst>
          </p:cNvPr>
          <p:cNvSpPr txBox="1"/>
          <p:nvPr/>
        </p:nvSpPr>
        <p:spPr>
          <a:xfrm>
            <a:off x="10001250" y="59716"/>
            <a:ext cx="1828800" cy="923330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ATTENTION</a:t>
            </a:r>
          </a:p>
          <a:p>
            <a:pPr algn="ctr"/>
            <a:r>
              <a:rPr lang="fr-FR" dirty="0"/>
              <a:t>Voie en double sens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3077C00-E2E1-5BF3-68E4-D0AFDF4415E4}"/>
              </a:ext>
            </a:extLst>
          </p:cNvPr>
          <p:cNvCxnSpPr>
            <a:cxnSpLocks/>
          </p:cNvCxnSpPr>
          <p:nvPr/>
        </p:nvCxnSpPr>
        <p:spPr>
          <a:xfrm>
            <a:off x="10887075" y="983046"/>
            <a:ext cx="1155573" cy="190937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57F8D0E1-4D03-3156-8965-4E00798FCDB9}"/>
              </a:ext>
            </a:extLst>
          </p:cNvPr>
          <p:cNvCxnSpPr>
            <a:cxnSpLocks/>
          </p:cNvCxnSpPr>
          <p:nvPr/>
        </p:nvCxnSpPr>
        <p:spPr>
          <a:xfrm flipH="1">
            <a:off x="6648450" y="521381"/>
            <a:ext cx="3352800" cy="246145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DE33759B-DA8E-F8ED-F52B-4454BB63B8E1}"/>
              </a:ext>
            </a:extLst>
          </p:cNvPr>
          <p:cNvSpPr txBox="1"/>
          <p:nvPr/>
        </p:nvSpPr>
        <p:spPr>
          <a:xfrm>
            <a:off x="10278250" y="3866449"/>
            <a:ext cx="1828800" cy="646331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Route barrée </a:t>
            </a:r>
          </a:p>
          <a:p>
            <a:pPr algn="ctr"/>
            <a:r>
              <a:rPr lang="fr-FR" dirty="0"/>
              <a:t>à 200 m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4E931D6-2AAF-F405-2026-4DEDBE6D22D7}"/>
              </a:ext>
            </a:extLst>
          </p:cNvPr>
          <p:cNvCxnSpPr>
            <a:cxnSpLocks/>
          </p:cNvCxnSpPr>
          <p:nvPr/>
        </p:nvCxnSpPr>
        <p:spPr>
          <a:xfrm flipV="1">
            <a:off x="11215908" y="2982835"/>
            <a:ext cx="891142" cy="87717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E75852C2-FE02-18F9-42B7-B11741C03B96}"/>
              </a:ext>
            </a:extLst>
          </p:cNvPr>
          <p:cNvSpPr/>
          <p:nvPr/>
        </p:nvSpPr>
        <p:spPr>
          <a:xfrm rot="17577505">
            <a:off x="7273876" y="3518520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A9E42A6A-3C17-D41C-9205-36F4482E4585}"/>
              </a:ext>
            </a:extLst>
          </p:cNvPr>
          <p:cNvSpPr/>
          <p:nvPr/>
        </p:nvSpPr>
        <p:spPr>
          <a:xfrm rot="14571964">
            <a:off x="4437696" y="655096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083D053A-6D44-53F2-6C98-278D8EFACDAB}"/>
              </a:ext>
            </a:extLst>
          </p:cNvPr>
          <p:cNvSpPr/>
          <p:nvPr/>
        </p:nvSpPr>
        <p:spPr>
          <a:xfrm rot="18656385">
            <a:off x="5067283" y="5814691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A4F3E5F8-1D5A-89F0-7890-970CCE195040}"/>
              </a:ext>
            </a:extLst>
          </p:cNvPr>
          <p:cNvSpPr/>
          <p:nvPr/>
        </p:nvSpPr>
        <p:spPr>
          <a:xfrm rot="4032985">
            <a:off x="4287516" y="662170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040C2E2A-2935-DC9D-2499-0BA4D8889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61" y="5178218"/>
            <a:ext cx="480790" cy="36195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3F4DD91C-6BC6-7E94-86AF-EADFD12C2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42" y="3571801"/>
            <a:ext cx="480790" cy="361950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FDEA750F-F2CD-0EFC-7FD3-E65712F22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54" y="3279219"/>
            <a:ext cx="480790" cy="361950"/>
          </a:xfrm>
          <a:prstGeom prst="rect">
            <a:avLst/>
          </a:prstGeom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8E1B32DC-3391-587C-1980-4D3F3DD59A1B}"/>
              </a:ext>
            </a:extLst>
          </p:cNvPr>
          <p:cNvSpPr txBox="1"/>
          <p:nvPr/>
        </p:nvSpPr>
        <p:spPr>
          <a:xfrm>
            <a:off x="2760042" y="353871"/>
            <a:ext cx="624108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Circulation véhicule interdite sur toute  l’emprise du chantier pour la phase des enrobés sur chaussée</a:t>
            </a:r>
          </a:p>
        </p:txBody>
      </p:sp>
    </p:spTree>
    <p:extLst>
      <p:ext uri="{BB962C8B-B14F-4D97-AF65-F5344CB8AC3E}">
        <p14:creationId xmlns:p14="http://schemas.microsoft.com/office/powerpoint/2010/main" val="298355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150C7BC-659F-9D13-38F3-74DE4AA4C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611394"/>
            <a:ext cx="12192000" cy="563521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552260C-0DB5-1AF9-E305-6EA169834C76}"/>
              </a:ext>
            </a:extLst>
          </p:cNvPr>
          <p:cNvSpPr txBox="1"/>
          <p:nvPr/>
        </p:nvSpPr>
        <p:spPr>
          <a:xfrm>
            <a:off x="9344025" y="2324695"/>
            <a:ext cx="2266950" cy="923330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Rue </a:t>
            </a:r>
            <a:r>
              <a:rPr lang="fr-FR" dirty="0" err="1"/>
              <a:t>d’aix</a:t>
            </a:r>
            <a:r>
              <a:rPr lang="fr-FR" dirty="0"/>
              <a:t> barrée </a:t>
            </a:r>
          </a:p>
          <a:p>
            <a:pPr algn="ctr"/>
            <a:r>
              <a:rPr lang="fr-FR" dirty="0"/>
              <a:t>à 500 m</a:t>
            </a:r>
          </a:p>
          <a:p>
            <a:pPr algn="ctr"/>
            <a:r>
              <a:rPr lang="fr-FR" dirty="0"/>
              <a:t>Crèche accessible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9E19CC17-E478-5CF4-2336-9597F2138A9E}"/>
              </a:ext>
            </a:extLst>
          </p:cNvPr>
          <p:cNvCxnSpPr>
            <a:cxnSpLocks/>
          </p:cNvCxnSpPr>
          <p:nvPr/>
        </p:nvCxnSpPr>
        <p:spPr>
          <a:xfrm flipH="1">
            <a:off x="8039100" y="3028950"/>
            <a:ext cx="1304925" cy="4953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88B79017-17E5-E6A8-BD41-5925F2235EE8}"/>
              </a:ext>
            </a:extLst>
          </p:cNvPr>
          <p:cNvSpPr txBox="1"/>
          <p:nvPr/>
        </p:nvSpPr>
        <p:spPr>
          <a:xfrm>
            <a:off x="9020175" y="654252"/>
            <a:ext cx="1828800" cy="923330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Route barrée </a:t>
            </a:r>
          </a:p>
          <a:p>
            <a:pPr algn="ctr"/>
            <a:r>
              <a:rPr lang="fr-FR" dirty="0"/>
              <a:t>à 200 m</a:t>
            </a:r>
          </a:p>
          <a:p>
            <a:pPr algn="ctr"/>
            <a:r>
              <a:rPr lang="fr-FR" dirty="0"/>
              <a:t>Crèche accessible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5E8B4BD-AC40-6351-644B-3F4497E3D1C5}"/>
              </a:ext>
            </a:extLst>
          </p:cNvPr>
          <p:cNvCxnSpPr>
            <a:cxnSpLocks/>
          </p:cNvCxnSpPr>
          <p:nvPr/>
        </p:nvCxnSpPr>
        <p:spPr>
          <a:xfrm flipH="1">
            <a:off x="7239000" y="1125140"/>
            <a:ext cx="1781175" cy="76081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2AF22E6-D442-92F3-4D82-D7E52D80BC30}"/>
              </a:ext>
            </a:extLst>
          </p:cNvPr>
          <p:cNvSpPr txBox="1"/>
          <p:nvPr/>
        </p:nvSpPr>
        <p:spPr>
          <a:xfrm>
            <a:off x="4304375" y="169855"/>
            <a:ext cx="29346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Pour </a:t>
            </a:r>
            <a:r>
              <a:rPr lang="fr-FR"/>
              <a:t>toute les Phases </a:t>
            </a:r>
            <a:r>
              <a:rPr lang="fr-FR" dirty="0"/>
              <a:t>travaux</a:t>
            </a:r>
          </a:p>
        </p:txBody>
      </p:sp>
    </p:spTree>
    <p:extLst>
      <p:ext uri="{BB962C8B-B14F-4D97-AF65-F5344CB8AC3E}">
        <p14:creationId xmlns:p14="http://schemas.microsoft.com/office/powerpoint/2010/main" val="64586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CE738-9343-17AC-D8F9-56E20FB55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F7DA47A-C40D-86E9-2400-396399B16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728"/>
            <a:ext cx="12192000" cy="6856272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1829DC88-C8E2-6596-6C0B-8011909A7EDB}"/>
              </a:ext>
            </a:extLst>
          </p:cNvPr>
          <p:cNvSpPr/>
          <p:nvPr/>
        </p:nvSpPr>
        <p:spPr>
          <a:xfrm rot="11680041">
            <a:off x="6108448" y="28097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08A3917-E94F-6AF9-AF34-6A9F2F052A6D}"/>
              </a:ext>
            </a:extLst>
          </p:cNvPr>
          <p:cNvSpPr/>
          <p:nvPr/>
        </p:nvSpPr>
        <p:spPr>
          <a:xfrm rot="9317420">
            <a:off x="4331590" y="305187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C7580ED-2C35-BD85-D8B9-48CD21DFE8AE}"/>
              </a:ext>
            </a:extLst>
          </p:cNvPr>
          <p:cNvSpPr/>
          <p:nvPr/>
        </p:nvSpPr>
        <p:spPr>
          <a:xfrm rot="19920086">
            <a:off x="4473266" y="314078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D881C4AA-5E3E-0C39-23F7-E068618201BD}"/>
              </a:ext>
            </a:extLst>
          </p:cNvPr>
          <p:cNvSpPr/>
          <p:nvPr/>
        </p:nvSpPr>
        <p:spPr>
          <a:xfrm rot="15157465">
            <a:off x="3688066" y="418306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2F94B118-D442-519A-0EDB-FEF57AA7EED0}"/>
              </a:ext>
            </a:extLst>
          </p:cNvPr>
          <p:cNvSpPr/>
          <p:nvPr/>
        </p:nvSpPr>
        <p:spPr>
          <a:xfrm rot="4285214">
            <a:off x="3577557" y="423457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29EF633D-E614-AD4E-1EC3-5179AB1D7B34}"/>
              </a:ext>
            </a:extLst>
          </p:cNvPr>
          <p:cNvSpPr/>
          <p:nvPr/>
        </p:nvSpPr>
        <p:spPr>
          <a:xfrm rot="11756633">
            <a:off x="7333951" y="541956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7A3A0DAE-54D2-901E-F28C-57B4EC26F5DD}"/>
              </a:ext>
            </a:extLst>
          </p:cNvPr>
          <p:cNvSpPr/>
          <p:nvPr/>
        </p:nvSpPr>
        <p:spPr>
          <a:xfrm rot="819162">
            <a:off x="7468098" y="5317312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3ABFBEC2-6F05-903E-0723-E31DF16F793F}"/>
              </a:ext>
            </a:extLst>
          </p:cNvPr>
          <p:cNvSpPr/>
          <p:nvPr/>
        </p:nvSpPr>
        <p:spPr>
          <a:xfrm rot="9679993">
            <a:off x="10113265" y="302751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226A8A69-9159-893B-1685-6CD049F28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69" y="3360838"/>
            <a:ext cx="480790" cy="3619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F64B568-E1AD-8AC2-A467-9BA4070FD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02" y="4235140"/>
            <a:ext cx="480790" cy="361950"/>
          </a:xfrm>
          <a:prstGeom prst="rect">
            <a:avLst/>
          </a:prstGeom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D3601882-3B0E-A8EC-A287-49C57A0EC0B8}"/>
              </a:ext>
            </a:extLst>
          </p:cNvPr>
          <p:cNvSpPr/>
          <p:nvPr/>
        </p:nvSpPr>
        <p:spPr>
          <a:xfrm rot="20573594">
            <a:off x="10254108" y="3119324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D4EEE63B-A928-C0B0-E28E-8C8B360C7CD1}"/>
              </a:ext>
            </a:extLst>
          </p:cNvPr>
          <p:cNvSpPr/>
          <p:nvPr/>
        </p:nvSpPr>
        <p:spPr>
          <a:xfrm rot="829863">
            <a:off x="6185077" y="292650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F8D19348-7021-7750-CF2C-36BA2B12B104}"/>
              </a:ext>
            </a:extLst>
          </p:cNvPr>
          <p:cNvSpPr/>
          <p:nvPr/>
        </p:nvSpPr>
        <p:spPr>
          <a:xfrm rot="7838924">
            <a:off x="4942827" y="579389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9299617-4360-A523-55D2-ABC3D450A3B5}"/>
              </a:ext>
            </a:extLst>
          </p:cNvPr>
          <p:cNvCxnSpPr>
            <a:cxnSpLocks/>
          </p:cNvCxnSpPr>
          <p:nvPr/>
        </p:nvCxnSpPr>
        <p:spPr>
          <a:xfrm>
            <a:off x="4838591" y="19145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A8214CC-C5F6-332E-F720-A5FA4CEA5B4B}"/>
              </a:ext>
            </a:extLst>
          </p:cNvPr>
          <p:cNvCxnSpPr>
            <a:cxnSpLocks/>
          </p:cNvCxnSpPr>
          <p:nvPr/>
        </p:nvCxnSpPr>
        <p:spPr>
          <a:xfrm>
            <a:off x="5232535" y="2524125"/>
            <a:ext cx="215656" cy="2496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45DA9DB-931D-E25F-A4A0-CFB6DEA4AB53}"/>
              </a:ext>
            </a:extLst>
          </p:cNvPr>
          <p:cNvCxnSpPr>
            <a:cxnSpLocks/>
          </p:cNvCxnSpPr>
          <p:nvPr/>
        </p:nvCxnSpPr>
        <p:spPr>
          <a:xfrm>
            <a:off x="4100144" y="6324600"/>
            <a:ext cx="104039" cy="40005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85BA2EA2-D057-DC96-A120-C03C0AEF40CA}"/>
              </a:ext>
            </a:extLst>
          </p:cNvPr>
          <p:cNvCxnSpPr>
            <a:cxnSpLocks/>
          </p:cNvCxnSpPr>
          <p:nvPr/>
        </p:nvCxnSpPr>
        <p:spPr>
          <a:xfrm>
            <a:off x="3746735" y="4838700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57496458-002A-24DF-38A2-5654861B3608}"/>
              </a:ext>
            </a:extLst>
          </p:cNvPr>
          <p:cNvCxnSpPr>
            <a:cxnSpLocks/>
          </p:cNvCxnSpPr>
          <p:nvPr/>
        </p:nvCxnSpPr>
        <p:spPr>
          <a:xfrm>
            <a:off x="6422649" y="25241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DD53B4FB-6661-FECB-834B-30B87F850581}"/>
              </a:ext>
            </a:extLst>
          </p:cNvPr>
          <p:cNvSpPr txBox="1"/>
          <p:nvPr/>
        </p:nvSpPr>
        <p:spPr>
          <a:xfrm>
            <a:off x="10001250" y="59716"/>
            <a:ext cx="1828800" cy="923330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ATTENTION</a:t>
            </a:r>
          </a:p>
          <a:p>
            <a:pPr algn="ctr"/>
            <a:r>
              <a:rPr lang="fr-FR" dirty="0"/>
              <a:t>Voie en double sens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DD112736-B700-8A3B-08B1-069CCFBC6A07}"/>
              </a:ext>
            </a:extLst>
          </p:cNvPr>
          <p:cNvCxnSpPr>
            <a:cxnSpLocks/>
          </p:cNvCxnSpPr>
          <p:nvPr/>
        </p:nvCxnSpPr>
        <p:spPr>
          <a:xfrm>
            <a:off x="10887075" y="983046"/>
            <a:ext cx="1155573" cy="190937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FDD457A6-D2BD-BFB8-B595-E1F6FAB1E326}"/>
              </a:ext>
            </a:extLst>
          </p:cNvPr>
          <p:cNvCxnSpPr>
            <a:cxnSpLocks/>
          </p:cNvCxnSpPr>
          <p:nvPr/>
        </p:nvCxnSpPr>
        <p:spPr>
          <a:xfrm flipH="1">
            <a:off x="6648450" y="521381"/>
            <a:ext cx="3352800" cy="246145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948216C7-6639-8998-0299-9FCCFA8FF391}"/>
              </a:ext>
            </a:extLst>
          </p:cNvPr>
          <p:cNvSpPr/>
          <p:nvPr/>
        </p:nvSpPr>
        <p:spPr>
          <a:xfrm rot="4078955">
            <a:off x="4383024" y="663027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D2DAC06-F4BA-6C73-95A6-661653DE63BE}"/>
              </a:ext>
            </a:extLst>
          </p:cNvPr>
          <p:cNvSpPr txBox="1"/>
          <p:nvPr/>
        </p:nvSpPr>
        <p:spPr>
          <a:xfrm>
            <a:off x="10278250" y="3866449"/>
            <a:ext cx="1828800" cy="646331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Route barrée </a:t>
            </a:r>
          </a:p>
          <a:p>
            <a:pPr algn="ctr"/>
            <a:r>
              <a:rPr lang="fr-FR" dirty="0"/>
              <a:t>à 200 m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4D43885-0DE5-4EDE-E8B0-86093B5FDC0D}"/>
              </a:ext>
            </a:extLst>
          </p:cNvPr>
          <p:cNvCxnSpPr>
            <a:cxnSpLocks/>
          </p:cNvCxnSpPr>
          <p:nvPr/>
        </p:nvCxnSpPr>
        <p:spPr>
          <a:xfrm flipV="1">
            <a:off x="11215908" y="2982835"/>
            <a:ext cx="891142" cy="87717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 25">
            <a:extLst>
              <a:ext uri="{FF2B5EF4-FFF2-40B4-BE49-F238E27FC236}">
                <a16:creationId xmlns:a16="http://schemas.microsoft.com/office/drawing/2014/main" id="{F575B908-0768-0DA1-0739-518AA40A1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209" y="4558468"/>
            <a:ext cx="480790" cy="36195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040AFFFC-F8F8-33A8-92AD-55D4C3D252CE}"/>
              </a:ext>
            </a:extLst>
          </p:cNvPr>
          <p:cNvSpPr txBox="1"/>
          <p:nvPr/>
        </p:nvSpPr>
        <p:spPr>
          <a:xfrm>
            <a:off x="3893453" y="0"/>
            <a:ext cx="42195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2  du 26 mars au 16 avril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9DA79E7-40AF-F1F7-BEDC-C814296D741C}"/>
              </a:ext>
            </a:extLst>
          </p:cNvPr>
          <p:cNvSpPr txBox="1"/>
          <p:nvPr/>
        </p:nvSpPr>
        <p:spPr>
          <a:xfrm>
            <a:off x="24384" y="-4708"/>
            <a:ext cx="1792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Circulation normale</a:t>
            </a:r>
          </a:p>
          <a:p>
            <a:endParaRPr lang="fr-FR" dirty="0"/>
          </a:p>
          <a:p>
            <a:r>
              <a:rPr lang="fr-FR" dirty="0"/>
              <a:t>Sens de circulation ajouté</a:t>
            </a:r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A84E466B-EA43-8E8D-F74E-FCAE06B83C8E}"/>
              </a:ext>
            </a:extLst>
          </p:cNvPr>
          <p:cNvSpPr/>
          <p:nvPr/>
        </p:nvSpPr>
        <p:spPr>
          <a:xfrm>
            <a:off x="1206191" y="2474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C9959EE8-7F4C-7602-3803-4AFB4C7CAD09}"/>
              </a:ext>
            </a:extLst>
          </p:cNvPr>
          <p:cNvSpPr/>
          <p:nvPr/>
        </p:nvSpPr>
        <p:spPr>
          <a:xfrm>
            <a:off x="1209184" y="124759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509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6289D32-8A25-A2FB-2A17-9E6B772B1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728"/>
            <a:ext cx="12192000" cy="6856272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007674F3-18F5-0E7F-CA9A-EB6A1E0A87F9}"/>
              </a:ext>
            </a:extLst>
          </p:cNvPr>
          <p:cNvSpPr/>
          <p:nvPr/>
        </p:nvSpPr>
        <p:spPr>
          <a:xfrm rot="6907827">
            <a:off x="7170040" y="34656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499BAD1C-4707-CD78-7569-F9F04542D86A}"/>
              </a:ext>
            </a:extLst>
          </p:cNvPr>
          <p:cNvSpPr/>
          <p:nvPr/>
        </p:nvSpPr>
        <p:spPr>
          <a:xfrm rot="11680041">
            <a:off x="6108448" y="28097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1BB7BC39-4F51-53AD-45D8-E67F7B7DC95C}"/>
              </a:ext>
            </a:extLst>
          </p:cNvPr>
          <p:cNvSpPr/>
          <p:nvPr/>
        </p:nvSpPr>
        <p:spPr>
          <a:xfrm rot="9317420">
            <a:off x="4331590" y="305187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7FA802DA-F204-6FD5-5170-07EB39810936}"/>
              </a:ext>
            </a:extLst>
          </p:cNvPr>
          <p:cNvSpPr/>
          <p:nvPr/>
        </p:nvSpPr>
        <p:spPr>
          <a:xfrm rot="19920086">
            <a:off x="4473266" y="314078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9D942A7D-E417-EB91-416C-DF0B62C81611}"/>
              </a:ext>
            </a:extLst>
          </p:cNvPr>
          <p:cNvSpPr/>
          <p:nvPr/>
        </p:nvSpPr>
        <p:spPr>
          <a:xfrm rot="15157465">
            <a:off x="3688066" y="418306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9AF975A-DB76-730D-CDE5-F65DA77B687D}"/>
              </a:ext>
            </a:extLst>
          </p:cNvPr>
          <p:cNvSpPr/>
          <p:nvPr/>
        </p:nvSpPr>
        <p:spPr>
          <a:xfrm rot="4285214">
            <a:off x="3577557" y="423457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F973F299-B1CC-69A1-879A-7F7A92F89D53}"/>
              </a:ext>
            </a:extLst>
          </p:cNvPr>
          <p:cNvSpPr/>
          <p:nvPr/>
        </p:nvSpPr>
        <p:spPr>
          <a:xfrm rot="11756633">
            <a:off x="7333951" y="541956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33A326CD-2F99-2DAA-343F-9F5B2CD80138}"/>
              </a:ext>
            </a:extLst>
          </p:cNvPr>
          <p:cNvSpPr/>
          <p:nvPr/>
        </p:nvSpPr>
        <p:spPr>
          <a:xfrm rot="819162">
            <a:off x="7468098" y="5317312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A13AAA94-AE1F-9B34-39C0-237E764441F9}"/>
              </a:ext>
            </a:extLst>
          </p:cNvPr>
          <p:cNvSpPr/>
          <p:nvPr/>
        </p:nvSpPr>
        <p:spPr>
          <a:xfrm rot="9679993">
            <a:off x="10113265" y="302751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00404B07-6EFF-BAB6-3DCA-EED6E10E2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03" y="5102662"/>
            <a:ext cx="480790" cy="3619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3E4505-676C-709F-61E0-00D61329A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53" y="4626412"/>
            <a:ext cx="480790" cy="3619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B1F1121-3CE0-D8E9-F8E4-9A7B6F9DA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63" y="5182521"/>
            <a:ext cx="480790" cy="3619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71DCA264-B590-6DB7-668C-D67F577C6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876" y="4787977"/>
            <a:ext cx="480790" cy="361950"/>
          </a:xfrm>
          <a:prstGeom prst="rect">
            <a:avLst/>
          </a:prstGeom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764C899B-1B2E-C302-4D90-8380433FCC64}"/>
              </a:ext>
            </a:extLst>
          </p:cNvPr>
          <p:cNvSpPr/>
          <p:nvPr/>
        </p:nvSpPr>
        <p:spPr>
          <a:xfrm rot="20573594">
            <a:off x="10254108" y="3119324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9B3C2F19-564F-FBD5-B6F3-640CDD1C111D}"/>
              </a:ext>
            </a:extLst>
          </p:cNvPr>
          <p:cNvSpPr/>
          <p:nvPr/>
        </p:nvSpPr>
        <p:spPr>
          <a:xfrm rot="17751115">
            <a:off x="7109195" y="3368370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45E7470F-CFCB-413C-E6DD-7C4DC533F996}"/>
              </a:ext>
            </a:extLst>
          </p:cNvPr>
          <p:cNvSpPr/>
          <p:nvPr/>
        </p:nvSpPr>
        <p:spPr>
          <a:xfrm rot="3930011">
            <a:off x="4230878" y="655961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29037AD0-8FF2-9C90-72C3-0ED37F77461F}"/>
              </a:ext>
            </a:extLst>
          </p:cNvPr>
          <p:cNvSpPr/>
          <p:nvPr/>
        </p:nvSpPr>
        <p:spPr>
          <a:xfrm rot="829863">
            <a:off x="6185077" y="292650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8D763599-8DC1-1036-1881-33D7E64E055E}"/>
              </a:ext>
            </a:extLst>
          </p:cNvPr>
          <p:cNvSpPr/>
          <p:nvPr/>
        </p:nvSpPr>
        <p:spPr>
          <a:xfrm rot="18765564">
            <a:off x="4942827" y="5793894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87E3F21-A5D9-D41A-1A49-863397FAF981}"/>
              </a:ext>
            </a:extLst>
          </p:cNvPr>
          <p:cNvSpPr txBox="1"/>
          <p:nvPr/>
        </p:nvSpPr>
        <p:spPr>
          <a:xfrm>
            <a:off x="3893454" y="0"/>
            <a:ext cx="3301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3 du 15 avril au 16 avril 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77B2838-0744-2E02-B095-3A8AACBC8D14}"/>
              </a:ext>
            </a:extLst>
          </p:cNvPr>
          <p:cNvCxnSpPr>
            <a:cxnSpLocks/>
          </p:cNvCxnSpPr>
          <p:nvPr/>
        </p:nvCxnSpPr>
        <p:spPr>
          <a:xfrm>
            <a:off x="4838591" y="19145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FF00615-B5A9-0EDC-D9CB-FAE7F5EEAC99}"/>
              </a:ext>
            </a:extLst>
          </p:cNvPr>
          <p:cNvCxnSpPr>
            <a:cxnSpLocks/>
          </p:cNvCxnSpPr>
          <p:nvPr/>
        </p:nvCxnSpPr>
        <p:spPr>
          <a:xfrm>
            <a:off x="5232535" y="2524125"/>
            <a:ext cx="215656" cy="2496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6588BAC-CFC9-EDF4-7F38-A125DFF2AD89}"/>
              </a:ext>
            </a:extLst>
          </p:cNvPr>
          <p:cNvCxnSpPr>
            <a:cxnSpLocks/>
          </p:cNvCxnSpPr>
          <p:nvPr/>
        </p:nvCxnSpPr>
        <p:spPr>
          <a:xfrm>
            <a:off x="4100144" y="6324600"/>
            <a:ext cx="104039" cy="40005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E30BEE1-A5ED-7DA5-8007-908B43B387FD}"/>
              </a:ext>
            </a:extLst>
          </p:cNvPr>
          <p:cNvCxnSpPr>
            <a:cxnSpLocks/>
          </p:cNvCxnSpPr>
          <p:nvPr/>
        </p:nvCxnSpPr>
        <p:spPr>
          <a:xfrm>
            <a:off x="3746735" y="4838700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50F05B5-5573-EA95-6176-1A97CB972D77}"/>
              </a:ext>
            </a:extLst>
          </p:cNvPr>
          <p:cNvCxnSpPr>
            <a:cxnSpLocks/>
          </p:cNvCxnSpPr>
          <p:nvPr/>
        </p:nvCxnSpPr>
        <p:spPr>
          <a:xfrm>
            <a:off x="6422649" y="25241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BDC9AE34-BB62-DC19-9136-FD221BCE2E05}"/>
              </a:ext>
            </a:extLst>
          </p:cNvPr>
          <p:cNvSpPr txBox="1"/>
          <p:nvPr/>
        </p:nvSpPr>
        <p:spPr>
          <a:xfrm>
            <a:off x="10001250" y="59716"/>
            <a:ext cx="1828800" cy="923330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ATTENTION</a:t>
            </a:r>
          </a:p>
          <a:p>
            <a:pPr algn="ctr"/>
            <a:r>
              <a:rPr lang="fr-FR" dirty="0"/>
              <a:t>Voie en double sens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5C89CD70-F34A-AEDB-9884-79B5E9A36EDD}"/>
              </a:ext>
            </a:extLst>
          </p:cNvPr>
          <p:cNvCxnSpPr>
            <a:cxnSpLocks/>
          </p:cNvCxnSpPr>
          <p:nvPr/>
        </p:nvCxnSpPr>
        <p:spPr>
          <a:xfrm>
            <a:off x="10887075" y="983046"/>
            <a:ext cx="285750" cy="199978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AB8EC86E-40DD-28F6-6DB7-65127C61B1D9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7456173" y="521381"/>
            <a:ext cx="2545077" cy="290761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2D149202-68E7-1EB9-B9F4-EB5077613607}"/>
              </a:ext>
            </a:extLst>
          </p:cNvPr>
          <p:cNvCxnSpPr>
            <a:cxnSpLocks/>
          </p:cNvCxnSpPr>
          <p:nvPr/>
        </p:nvCxnSpPr>
        <p:spPr>
          <a:xfrm flipH="1">
            <a:off x="6648450" y="521381"/>
            <a:ext cx="3352800" cy="246145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475AB161-2055-BEBA-95BD-92DD2BCD188D}"/>
              </a:ext>
            </a:extLst>
          </p:cNvPr>
          <p:cNvCxnSpPr>
            <a:cxnSpLocks/>
          </p:cNvCxnSpPr>
          <p:nvPr/>
        </p:nvCxnSpPr>
        <p:spPr>
          <a:xfrm flipH="1">
            <a:off x="4509758" y="983046"/>
            <a:ext cx="6377317" cy="547948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25A87E6F-24C6-F786-983B-EFD3FA41B206}"/>
              </a:ext>
            </a:extLst>
          </p:cNvPr>
          <p:cNvSpPr/>
          <p:nvPr/>
        </p:nvSpPr>
        <p:spPr>
          <a:xfrm rot="14885467">
            <a:off x="4383024" y="663027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7691A21-D069-35BB-0A9B-8CA655E9377C}"/>
              </a:ext>
            </a:extLst>
          </p:cNvPr>
          <p:cNvSpPr/>
          <p:nvPr/>
        </p:nvSpPr>
        <p:spPr>
          <a:xfrm rot="7986717">
            <a:off x="4890427" y="5649960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DB148AB-38B4-A42A-7D73-44389BCC2565}"/>
              </a:ext>
            </a:extLst>
          </p:cNvPr>
          <p:cNvSpPr txBox="1"/>
          <p:nvPr/>
        </p:nvSpPr>
        <p:spPr>
          <a:xfrm>
            <a:off x="10278250" y="3866449"/>
            <a:ext cx="1828800" cy="646331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Route barrée </a:t>
            </a:r>
          </a:p>
          <a:p>
            <a:pPr algn="ctr"/>
            <a:r>
              <a:rPr lang="fr-FR" dirty="0"/>
              <a:t>à 200 m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DC3EBBF-3E54-2CB5-06E8-DA61F82C36DF}"/>
              </a:ext>
            </a:extLst>
          </p:cNvPr>
          <p:cNvCxnSpPr>
            <a:cxnSpLocks/>
          </p:cNvCxnSpPr>
          <p:nvPr/>
        </p:nvCxnSpPr>
        <p:spPr>
          <a:xfrm flipH="1" flipV="1">
            <a:off x="11172825" y="3077977"/>
            <a:ext cx="43083" cy="78203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2DC1867-8480-C5D0-442E-43FB1E86ECEA}"/>
              </a:ext>
            </a:extLst>
          </p:cNvPr>
          <p:cNvSpPr txBox="1"/>
          <p:nvPr/>
        </p:nvSpPr>
        <p:spPr>
          <a:xfrm>
            <a:off x="24384" y="-4708"/>
            <a:ext cx="1792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Circulation normale</a:t>
            </a:r>
          </a:p>
          <a:p>
            <a:endParaRPr lang="fr-FR" dirty="0"/>
          </a:p>
          <a:p>
            <a:r>
              <a:rPr lang="fr-FR" dirty="0"/>
              <a:t>Sens de circulation ajouté</a:t>
            </a:r>
          </a:p>
        </p:txBody>
      </p:sp>
      <p:sp>
        <p:nvSpPr>
          <p:cNvPr id="28" name="Flèche : droite 27">
            <a:extLst>
              <a:ext uri="{FF2B5EF4-FFF2-40B4-BE49-F238E27FC236}">
                <a16:creationId xmlns:a16="http://schemas.microsoft.com/office/drawing/2014/main" id="{C69A81E0-4D19-6486-D25B-055A4CA76AE2}"/>
              </a:ext>
            </a:extLst>
          </p:cNvPr>
          <p:cNvSpPr/>
          <p:nvPr/>
        </p:nvSpPr>
        <p:spPr>
          <a:xfrm>
            <a:off x="1206191" y="2474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B86CBEFD-65C3-907A-CE90-DB8DB2983A53}"/>
              </a:ext>
            </a:extLst>
          </p:cNvPr>
          <p:cNvSpPr/>
          <p:nvPr/>
        </p:nvSpPr>
        <p:spPr>
          <a:xfrm>
            <a:off x="1209184" y="124759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98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8D94287-2EF4-7483-4B0A-ABD2AE4D0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728"/>
            <a:ext cx="12192000" cy="6856272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AE1EA0A6-4351-8443-EB0D-6ACEC7AF621A}"/>
              </a:ext>
            </a:extLst>
          </p:cNvPr>
          <p:cNvSpPr/>
          <p:nvPr/>
        </p:nvSpPr>
        <p:spPr>
          <a:xfrm rot="6907827">
            <a:off x="7170040" y="34656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1069E52A-18B2-7DD1-BE20-7E79C1129334}"/>
              </a:ext>
            </a:extLst>
          </p:cNvPr>
          <p:cNvSpPr/>
          <p:nvPr/>
        </p:nvSpPr>
        <p:spPr>
          <a:xfrm rot="11680041">
            <a:off x="6108448" y="28097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3DAD123A-8A28-E984-A8C4-2A0059D8D430}"/>
              </a:ext>
            </a:extLst>
          </p:cNvPr>
          <p:cNvSpPr/>
          <p:nvPr/>
        </p:nvSpPr>
        <p:spPr>
          <a:xfrm rot="9317420">
            <a:off x="4331590" y="305187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32E5656-4FC4-8151-C37B-266630B6BD59}"/>
              </a:ext>
            </a:extLst>
          </p:cNvPr>
          <p:cNvSpPr/>
          <p:nvPr/>
        </p:nvSpPr>
        <p:spPr>
          <a:xfrm rot="19920086">
            <a:off x="4473266" y="314078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A5B9208D-FFCA-B258-C5E3-DD404AA0698D}"/>
              </a:ext>
            </a:extLst>
          </p:cNvPr>
          <p:cNvSpPr/>
          <p:nvPr/>
        </p:nvSpPr>
        <p:spPr>
          <a:xfrm rot="11756633">
            <a:off x="7333951" y="541956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CBBFD87B-38EE-1767-7D03-2C40771C5D7E}"/>
              </a:ext>
            </a:extLst>
          </p:cNvPr>
          <p:cNvSpPr/>
          <p:nvPr/>
        </p:nvSpPr>
        <p:spPr>
          <a:xfrm rot="819162">
            <a:off x="7468098" y="5317312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F4A45807-C34A-33D0-3AF7-85F2338714FD}"/>
              </a:ext>
            </a:extLst>
          </p:cNvPr>
          <p:cNvSpPr/>
          <p:nvPr/>
        </p:nvSpPr>
        <p:spPr>
          <a:xfrm rot="9679993">
            <a:off x="10113265" y="302751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44F5EC6D-739A-E3D5-B715-DCC554CCC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51" y="4838700"/>
            <a:ext cx="480790" cy="36195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21B9F7A-1629-A097-7322-E68A3CD3B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52" y="3615390"/>
            <a:ext cx="480790" cy="361950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1005BE9C-D3E8-008C-D4CF-4F96A8C981A3}"/>
              </a:ext>
            </a:extLst>
          </p:cNvPr>
          <p:cNvSpPr/>
          <p:nvPr/>
        </p:nvSpPr>
        <p:spPr>
          <a:xfrm rot="7838924">
            <a:off x="4942827" y="579389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EC95B97A-FD85-70E3-F3B9-DCDF06164E1B}"/>
              </a:ext>
            </a:extLst>
          </p:cNvPr>
          <p:cNvCxnSpPr>
            <a:cxnSpLocks/>
          </p:cNvCxnSpPr>
          <p:nvPr/>
        </p:nvCxnSpPr>
        <p:spPr>
          <a:xfrm>
            <a:off x="4838591" y="19145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DF4024A-A778-A662-EE87-60CE634924D6}"/>
              </a:ext>
            </a:extLst>
          </p:cNvPr>
          <p:cNvCxnSpPr>
            <a:cxnSpLocks/>
          </p:cNvCxnSpPr>
          <p:nvPr/>
        </p:nvCxnSpPr>
        <p:spPr>
          <a:xfrm>
            <a:off x="5232535" y="2524125"/>
            <a:ext cx="215656" cy="2496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B7FBD789-9624-D90E-662C-4E22894FFF60}"/>
              </a:ext>
            </a:extLst>
          </p:cNvPr>
          <p:cNvCxnSpPr>
            <a:cxnSpLocks/>
          </p:cNvCxnSpPr>
          <p:nvPr/>
        </p:nvCxnSpPr>
        <p:spPr>
          <a:xfrm>
            <a:off x="4100144" y="6324600"/>
            <a:ext cx="104039" cy="40005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4BD81A3-1237-4F83-F17C-92FC8A8F925F}"/>
              </a:ext>
            </a:extLst>
          </p:cNvPr>
          <p:cNvCxnSpPr>
            <a:cxnSpLocks/>
          </p:cNvCxnSpPr>
          <p:nvPr/>
        </p:nvCxnSpPr>
        <p:spPr>
          <a:xfrm>
            <a:off x="3746735" y="4838700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A3B0FBA-4B5F-41EA-D5F4-A974C142CE9F}"/>
              </a:ext>
            </a:extLst>
          </p:cNvPr>
          <p:cNvCxnSpPr>
            <a:cxnSpLocks/>
          </p:cNvCxnSpPr>
          <p:nvPr/>
        </p:nvCxnSpPr>
        <p:spPr>
          <a:xfrm>
            <a:off x="6422649" y="25241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109E9398-0E17-A021-76BF-B45DBA9CD8FD}"/>
              </a:ext>
            </a:extLst>
          </p:cNvPr>
          <p:cNvSpPr/>
          <p:nvPr/>
        </p:nvSpPr>
        <p:spPr>
          <a:xfrm rot="16538869">
            <a:off x="3303953" y="2317130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62BAAFAB-55BD-E37C-7794-A7D7C243EBF2}"/>
              </a:ext>
            </a:extLst>
          </p:cNvPr>
          <p:cNvSpPr/>
          <p:nvPr/>
        </p:nvSpPr>
        <p:spPr>
          <a:xfrm rot="10137483">
            <a:off x="2454674" y="353405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16E78467-5C25-ECF0-038B-512AABF53193}"/>
              </a:ext>
            </a:extLst>
          </p:cNvPr>
          <p:cNvSpPr/>
          <p:nvPr/>
        </p:nvSpPr>
        <p:spPr>
          <a:xfrm rot="20932689">
            <a:off x="2615892" y="3631389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565A5C-D616-B2DA-83F0-74CA8EC1FD9A}"/>
              </a:ext>
            </a:extLst>
          </p:cNvPr>
          <p:cNvSpPr txBox="1"/>
          <p:nvPr/>
        </p:nvSpPr>
        <p:spPr>
          <a:xfrm>
            <a:off x="3537926" y="0"/>
            <a:ext cx="3082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4 du 02 avril au 24 avril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9F84E02-27D4-0617-62A9-7D12251FD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30" y="4685973"/>
            <a:ext cx="480790" cy="3619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4BE0703-26A6-47D1-770C-7F76A3CB1FCA}"/>
              </a:ext>
            </a:extLst>
          </p:cNvPr>
          <p:cNvSpPr txBox="1"/>
          <p:nvPr/>
        </p:nvSpPr>
        <p:spPr>
          <a:xfrm>
            <a:off x="24384" y="-4708"/>
            <a:ext cx="1792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Circulation normale</a:t>
            </a:r>
          </a:p>
          <a:p>
            <a:endParaRPr lang="fr-FR" dirty="0"/>
          </a:p>
          <a:p>
            <a:r>
              <a:rPr lang="fr-FR" dirty="0"/>
              <a:t>Sens de circulation ajouté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BDB4CB5C-4EA4-382B-85EC-1133F0D89372}"/>
              </a:ext>
            </a:extLst>
          </p:cNvPr>
          <p:cNvSpPr/>
          <p:nvPr/>
        </p:nvSpPr>
        <p:spPr>
          <a:xfrm>
            <a:off x="1206191" y="2474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88F6F3AB-FAC2-335D-BD4E-BE4797669CCC}"/>
              </a:ext>
            </a:extLst>
          </p:cNvPr>
          <p:cNvSpPr/>
          <p:nvPr/>
        </p:nvSpPr>
        <p:spPr>
          <a:xfrm>
            <a:off x="1209184" y="124759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31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F5F1-6478-9608-BE04-10C056CF9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98AC168-0E71-DE3B-3E53-7E04D8185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728"/>
            <a:ext cx="12192000" cy="6856272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42625159-8B57-E88C-B0BE-8D56BC3A03F1}"/>
              </a:ext>
            </a:extLst>
          </p:cNvPr>
          <p:cNvSpPr/>
          <p:nvPr/>
        </p:nvSpPr>
        <p:spPr>
          <a:xfrm rot="6907827">
            <a:off x="7170040" y="34656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3EAC1E1D-809A-4407-1224-DBC175E793B0}"/>
              </a:ext>
            </a:extLst>
          </p:cNvPr>
          <p:cNvSpPr/>
          <p:nvPr/>
        </p:nvSpPr>
        <p:spPr>
          <a:xfrm rot="11680041">
            <a:off x="6108448" y="28097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10A992D7-CAD9-2898-0994-40DF2C3DBCD7}"/>
              </a:ext>
            </a:extLst>
          </p:cNvPr>
          <p:cNvSpPr/>
          <p:nvPr/>
        </p:nvSpPr>
        <p:spPr>
          <a:xfrm rot="9317420">
            <a:off x="4331590" y="305187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FDFCF4B-74BC-D743-8AE5-11595A065F16}"/>
              </a:ext>
            </a:extLst>
          </p:cNvPr>
          <p:cNvSpPr/>
          <p:nvPr/>
        </p:nvSpPr>
        <p:spPr>
          <a:xfrm rot="19920086">
            <a:off x="4473266" y="314078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336305C-74CF-E319-7B79-64384771A9E6}"/>
              </a:ext>
            </a:extLst>
          </p:cNvPr>
          <p:cNvSpPr/>
          <p:nvPr/>
        </p:nvSpPr>
        <p:spPr>
          <a:xfrm rot="11756633">
            <a:off x="7333951" y="541956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0789F0A0-90C1-FA5A-C071-370DED986B07}"/>
              </a:ext>
            </a:extLst>
          </p:cNvPr>
          <p:cNvSpPr/>
          <p:nvPr/>
        </p:nvSpPr>
        <p:spPr>
          <a:xfrm rot="819162">
            <a:off x="7468098" y="5317312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E404FF99-CF61-6CBD-139B-387934F1E03E}"/>
              </a:ext>
            </a:extLst>
          </p:cNvPr>
          <p:cNvSpPr/>
          <p:nvPr/>
        </p:nvSpPr>
        <p:spPr>
          <a:xfrm rot="9679993">
            <a:off x="10113265" y="302751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BE74CCC-39C1-0245-7568-62A4C3F3C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27" y="3597025"/>
            <a:ext cx="480790" cy="361950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8B1D409E-A041-BA40-7400-8F525D81E2F9}"/>
              </a:ext>
            </a:extLst>
          </p:cNvPr>
          <p:cNvSpPr/>
          <p:nvPr/>
        </p:nvSpPr>
        <p:spPr>
          <a:xfrm rot="7838924">
            <a:off x="4942827" y="579389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C77ECE2-4EF4-7C68-9BEE-1498341DA1DB}"/>
              </a:ext>
            </a:extLst>
          </p:cNvPr>
          <p:cNvCxnSpPr>
            <a:cxnSpLocks/>
          </p:cNvCxnSpPr>
          <p:nvPr/>
        </p:nvCxnSpPr>
        <p:spPr>
          <a:xfrm>
            <a:off x="4838591" y="19145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AD599DE-CB5D-24FE-9971-79854D93C00A}"/>
              </a:ext>
            </a:extLst>
          </p:cNvPr>
          <p:cNvCxnSpPr>
            <a:cxnSpLocks/>
          </p:cNvCxnSpPr>
          <p:nvPr/>
        </p:nvCxnSpPr>
        <p:spPr>
          <a:xfrm>
            <a:off x="5232535" y="2524125"/>
            <a:ext cx="215656" cy="2496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DF1970A-9DD8-B7DD-D750-011EE14DBA7B}"/>
              </a:ext>
            </a:extLst>
          </p:cNvPr>
          <p:cNvCxnSpPr>
            <a:cxnSpLocks/>
          </p:cNvCxnSpPr>
          <p:nvPr/>
        </p:nvCxnSpPr>
        <p:spPr>
          <a:xfrm>
            <a:off x="4100144" y="6324600"/>
            <a:ext cx="104039" cy="40005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4EC5D9D-9014-34AC-D9E1-503A70791FB5}"/>
              </a:ext>
            </a:extLst>
          </p:cNvPr>
          <p:cNvCxnSpPr>
            <a:cxnSpLocks/>
          </p:cNvCxnSpPr>
          <p:nvPr/>
        </p:nvCxnSpPr>
        <p:spPr>
          <a:xfrm>
            <a:off x="3746735" y="4838700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4FF19785-17F3-43B0-77F6-65690FEA5DDB}"/>
              </a:ext>
            </a:extLst>
          </p:cNvPr>
          <p:cNvCxnSpPr>
            <a:cxnSpLocks/>
          </p:cNvCxnSpPr>
          <p:nvPr/>
        </p:nvCxnSpPr>
        <p:spPr>
          <a:xfrm>
            <a:off x="6422649" y="25241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èche : droite 35">
            <a:extLst>
              <a:ext uri="{FF2B5EF4-FFF2-40B4-BE49-F238E27FC236}">
                <a16:creationId xmlns:a16="http://schemas.microsoft.com/office/drawing/2014/main" id="{02A891E9-F0A9-CD4F-C45C-F13BFE2F4D7A}"/>
              </a:ext>
            </a:extLst>
          </p:cNvPr>
          <p:cNvSpPr/>
          <p:nvPr/>
        </p:nvSpPr>
        <p:spPr>
          <a:xfrm rot="16538869">
            <a:off x="3303953" y="2317130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16C685B6-6A68-1E8A-9C6D-97994958AF7F}"/>
              </a:ext>
            </a:extLst>
          </p:cNvPr>
          <p:cNvSpPr/>
          <p:nvPr/>
        </p:nvSpPr>
        <p:spPr>
          <a:xfrm rot="10137483">
            <a:off x="2454674" y="353405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35DFDE3B-2894-F6E7-07E9-F29D82D07776}"/>
              </a:ext>
            </a:extLst>
          </p:cNvPr>
          <p:cNvSpPr/>
          <p:nvPr/>
        </p:nvSpPr>
        <p:spPr>
          <a:xfrm rot="20932689">
            <a:off x="2615892" y="3631389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2F1459-1C3F-C98D-CEC0-8BA364B7374A}"/>
              </a:ext>
            </a:extLst>
          </p:cNvPr>
          <p:cNvSpPr txBox="1"/>
          <p:nvPr/>
        </p:nvSpPr>
        <p:spPr>
          <a:xfrm>
            <a:off x="3562196" y="0"/>
            <a:ext cx="29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5 du 24 avril au 22 mai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D626397-7F1A-5C3D-6364-F898D690F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35" y="4819323"/>
            <a:ext cx="480790" cy="3619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AE23F71-FCAC-1FEB-2193-631576CFCE00}"/>
              </a:ext>
            </a:extLst>
          </p:cNvPr>
          <p:cNvSpPr txBox="1"/>
          <p:nvPr/>
        </p:nvSpPr>
        <p:spPr>
          <a:xfrm>
            <a:off x="24384" y="-4708"/>
            <a:ext cx="1792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Circulation normale</a:t>
            </a:r>
          </a:p>
          <a:p>
            <a:endParaRPr lang="fr-FR" dirty="0"/>
          </a:p>
          <a:p>
            <a:r>
              <a:rPr lang="fr-FR" dirty="0"/>
              <a:t>Sens de circulation ajouté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756E9EB7-DBA5-88B5-B568-2E66D60663A0}"/>
              </a:ext>
            </a:extLst>
          </p:cNvPr>
          <p:cNvSpPr/>
          <p:nvPr/>
        </p:nvSpPr>
        <p:spPr>
          <a:xfrm>
            <a:off x="1206191" y="2474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81619FB0-C190-E894-2A92-E44A2F17739B}"/>
              </a:ext>
            </a:extLst>
          </p:cNvPr>
          <p:cNvSpPr/>
          <p:nvPr/>
        </p:nvSpPr>
        <p:spPr>
          <a:xfrm>
            <a:off x="1209184" y="124759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A0983685-2481-3CDE-4C70-981F44D2803C}"/>
              </a:ext>
            </a:extLst>
          </p:cNvPr>
          <p:cNvSpPr/>
          <p:nvPr/>
        </p:nvSpPr>
        <p:spPr>
          <a:xfrm rot="3675268">
            <a:off x="4322950" y="651858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545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AE2FCC-60A1-10E6-0D03-1474AD4E2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B757DFD-0EB3-A081-61C4-1C4F9496B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728"/>
            <a:ext cx="12192000" cy="6856272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5A94A33B-E1B7-B353-3005-A71E7EA06390}"/>
              </a:ext>
            </a:extLst>
          </p:cNvPr>
          <p:cNvSpPr/>
          <p:nvPr/>
        </p:nvSpPr>
        <p:spPr>
          <a:xfrm rot="6907827">
            <a:off x="7170040" y="34656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D6CC423-B00B-DCAC-0F41-4A64E7EADE8F}"/>
              </a:ext>
            </a:extLst>
          </p:cNvPr>
          <p:cNvSpPr/>
          <p:nvPr/>
        </p:nvSpPr>
        <p:spPr>
          <a:xfrm rot="11680041">
            <a:off x="6108448" y="28097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C633C86D-1CE1-7424-6FD4-DAED31B24CD8}"/>
              </a:ext>
            </a:extLst>
          </p:cNvPr>
          <p:cNvSpPr/>
          <p:nvPr/>
        </p:nvSpPr>
        <p:spPr>
          <a:xfrm rot="9317420">
            <a:off x="4331590" y="305187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F573B95-1223-594E-F706-177C57AB17FE}"/>
              </a:ext>
            </a:extLst>
          </p:cNvPr>
          <p:cNvSpPr/>
          <p:nvPr/>
        </p:nvSpPr>
        <p:spPr>
          <a:xfrm rot="19920086">
            <a:off x="4473266" y="314078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9BBF4E54-072A-B893-1145-6DF671EA1343}"/>
              </a:ext>
            </a:extLst>
          </p:cNvPr>
          <p:cNvSpPr/>
          <p:nvPr/>
        </p:nvSpPr>
        <p:spPr>
          <a:xfrm rot="11756633">
            <a:off x="7333951" y="541956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09FEB87F-5AC4-A12A-D2EF-3F04F02C5EF8}"/>
              </a:ext>
            </a:extLst>
          </p:cNvPr>
          <p:cNvSpPr/>
          <p:nvPr/>
        </p:nvSpPr>
        <p:spPr>
          <a:xfrm rot="819162">
            <a:off x="7468098" y="5317312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18A06B1D-2CF8-2B6D-F625-99B33FD88CF8}"/>
              </a:ext>
            </a:extLst>
          </p:cNvPr>
          <p:cNvSpPr/>
          <p:nvPr/>
        </p:nvSpPr>
        <p:spPr>
          <a:xfrm rot="9679993">
            <a:off x="10113265" y="302751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281413E-A5D4-32BD-3692-E87E06807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74" y="3592544"/>
            <a:ext cx="480790" cy="361950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649450C1-6953-096C-770D-C9219892D907}"/>
              </a:ext>
            </a:extLst>
          </p:cNvPr>
          <p:cNvSpPr/>
          <p:nvPr/>
        </p:nvSpPr>
        <p:spPr>
          <a:xfrm rot="7838924">
            <a:off x="4942827" y="579389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51730200-81B8-1111-7F83-C700C46A08BA}"/>
              </a:ext>
            </a:extLst>
          </p:cNvPr>
          <p:cNvCxnSpPr>
            <a:cxnSpLocks/>
          </p:cNvCxnSpPr>
          <p:nvPr/>
        </p:nvCxnSpPr>
        <p:spPr>
          <a:xfrm>
            <a:off x="4838591" y="19145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BC95461-5781-87BD-92DC-0A422CBE471C}"/>
              </a:ext>
            </a:extLst>
          </p:cNvPr>
          <p:cNvCxnSpPr>
            <a:cxnSpLocks/>
          </p:cNvCxnSpPr>
          <p:nvPr/>
        </p:nvCxnSpPr>
        <p:spPr>
          <a:xfrm>
            <a:off x="5232535" y="2524125"/>
            <a:ext cx="215656" cy="2496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30E8909-C12E-9FF5-26D6-EC037EE86067}"/>
              </a:ext>
            </a:extLst>
          </p:cNvPr>
          <p:cNvCxnSpPr>
            <a:cxnSpLocks/>
          </p:cNvCxnSpPr>
          <p:nvPr/>
        </p:nvCxnSpPr>
        <p:spPr>
          <a:xfrm>
            <a:off x="4100144" y="6324600"/>
            <a:ext cx="104039" cy="40005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BE72229-8C7F-11B0-F662-F6631F78BEF0}"/>
              </a:ext>
            </a:extLst>
          </p:cNvPr>
          <p:cNvCxnSpPr>
            <a:cxnSpLocks/>
          </p:cNvCxnSpPr>
          <p:nvPr/>
        </p:nvCxnSpPr>
        <p:spPr>
          <a:xfrm>
            <a:off x="3746735" y="4838700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EF70207C-6494-39F5-F95B-7C2921F3EB96}"/>
              </a:ext>
            </a:extLst>
          </p:cNvPr>
          <p:cNvCxnSpPr>
            <a:cxnSpLocks/>
          </p:cNvCxnSpPr>
          <p:nvPr/>
        </p:nvCxnSpPr>
        <p:spPr>
          <a:xfrm>
            <a:off x="6422649" y="25241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B1F572B4-FE13-ED01-C353-EBDFB46A2580}"/>
              </a:ext>
            </a:extLst>
          </p:cNvPr>
          <p:cNvSpPr/>
          <p:nvPr/>
        </p:nvSpPr>
        <p:spPr>
          <a:xfrm rot="10137483">
            <a:off x="2454674" y="353405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FCD6192B-92C3-478D-D57C-0792C8BD6F47}"/>
              </a:ext>
            </a:extLst>
          </p:cNvPr>
          <p:cNvSpPr/>
          <p:nvPr/>
        </p:nvSpPr>
        <p:spPr>
          <a:xfrm rot="20932689">
            <a:off x="2615892" y="3631389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E34FFA2-E7DF-5EB1-9728-F2D203D7A0E1}"/>
              </a:ext>
            </a:extLst>
          </p:cNvPr>
          <p:cNvSpPr txBox="1"/>
          <p:nvPr/>
        </p:nvSpPr>
        <p:spPr>
          <a:xfrm>
            <a:off x="3537926" y="0"/>
            <a:ext cx="28847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6 du 22 mai au 23 mai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36055B-102D-5536-5E8D-0EABB8EF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63" y="3741192"/>
            <a:ext cx="480790" cy="3619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AF9D03C-E0A8-2EC4-675A-FF618E7F1CDD}"/>
              </a:ext>
            </a:extLst>
          </p:cNvPr>
          <p:cNvSpPr txBox="1"/>
          <p:nvPr/>
        </p:nvSpPr>
        <p:spPr>
          <a:xfrm>
            <a:off x="24384" y="-4708"/>
            <a:ext cx="1792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Circulation normale</a:t>
            </a:r>
          </a:p>
          <a:p>
            <a:endParaRPr lang="fr-FR" dirty="0"/>
          </a:p>
          <a:p>
            <a:r>
              <a:rPr lang="fr-FR" dirty="0"/>
              <a:t>Sens de circulation ajouté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F8810C4F-D9CF-283D-6046-3E33C5087155}"/>
              </a:ext>
            </a:extLst>
          </p:cNvPr>
          <p:cNvSpPr/>
          <p:nvPr/>
        </p:nvSpPr>
        <p:spPr>
          <a:xfrm>
            <a:off x="1206191" y="2474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C932F2A0-1977-88F9-38C1-6E407848AE4F}"/>
              </a:ext>
            </a:extLst>
          </p:cNvPr>
          <p:cNvSpPr/>
          <p:nvPr/>
        </p:nvSpPr>
        <p:spPr>
          <a:xfrm>
            <a:off x="1209184" y="124759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59FCC5-A785-B60A-C42D-78904BFC2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60" y="5139233"/>
            <a:ext cx="480790" cy="361950"/>
          </a:xfrm>
          <a:prstGeom prst="rect">
            <a:avLst/>
          </a:prstGeom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C8BE3619-DA0B-C087-29BF-41F405C91DD1}"/>
              </a:ext>
            </a:extLst>
          </p:cNvPr>
          <p:cNvSpPr/>
          <p:nvPr/>
        </p:nvSpPr>
        <p:spPr>
          <a:xfrm rot="829863">
            <a:off x="6185077" y="292650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13C5FA19-3D70-5FB9-F93C-C234C60625E1}"/>
              </a:ext>
            </a:extLst>
          </p:cNvPr>
          <p:cNvSpPr/>
          <p:nvPr/>
        </p:nvSpPr>
        <p:spPr>
          <a:xfrm rot="20508241">
            <a:off x="10204628" y="3177242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07E4234-CC3A-0E0B-C838-084E20128840}"/>
              </a:ext>
            </a:extLst>
          </p:cNvPr>
          <p:cNvSpPr txBox="1"/>
          <p:nvPr/>
        </p:nvSpPr>
        <p:spPr>
          <a:xfrm>
            <a:off x="10001250" y="59716"/>
            <a:ext cx="1828800" cy="923330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ATTENTION</a:t>
            </a:r>
          </a:p>
          <a:p>
            <a:pPr algn="ctr"/>
            <a:r>
              <a:rPr lang="fr-FR" dirty="0"/>
              <a:t>Voie en double sens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E604ED4-A36F-0D54-0EC3-6CC361961175}"/>
              </a:ext>
            </a:extLst>
          </p:cNvPr>
          <p:cNvCxnSpPr>
            <a:cxnSpLocks/>
          </p:cNvCxnSpPr>
          <p:nvPr/>
        </p:nvCxnSpPr>
        <p:spPr>
          <a:xfrm>
            <a:off x="10887075" y="983046"/>
            <a:ext cx="1155573" cy="190937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9EA094B4-CCCD-9D61-4C6F-530A56672A5D}"/>
              </a:ext>
            </a:extLst>
          </p:cNvPr>
          <p:cNvCxnSpPr>
            <a:cxnSpLocks/>
          </p:cNvCxnSpPr>
          <p:nvPr/>
        </p:nvCxnSpPr>
        <p:spPr>
          <a:xfrm flipH="1">
            <a:off x="6648450" y="521381"/>
            <a:ext cx="3352800" cy="246145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7BA1F7CD-F35F-8C83-6A20-B4D54C20673B}"/>
              </a:ext>
            </a:extLst>
          </p:cNvPr>
          <p:cNvSpPr txBox="1"/>
          <p:nvPr/>
        </p:nvSpPr>
        <p:spPr>
          <a:xfrm>
            <a:off x="10278250" y="3866449"/>
            <a:ext cx="1828800" cy="646331"/>
          </a:xfrm>
          <a:prstGeom prst="rect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Route barrée </a:t>
            </a:r>
          </a:p>
          <a:p>
            <a:pPr algn="ctr"/>
            <a:r>
              <a:rPr lang="fr-FR" dirty="0"/>
              <a:t>à 200 m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A8C557DB-47A0-C514-39A0-4493658B3B92}"/>
              </a:ext>
            </a:extLst>
          </p:cNvPr>
          <p:cNvCxnSpPr>
            <a:cxnSpLocks/>
          </p:cNvCxnSpPr>
          <p:nvPr/>
        </p:nvCxnSpPr>
        <p:spPr>
          <a:xfrm flipV="1">
            <a:off x="11215908" y="2982835"/>
            <a:ext cx="891142" cy="87717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5F802E98-E11C-E12C-1C38-6637A7E6DABF}"/>
              </a:ext>
            </a:extLst>
          </p:cNvPr>
          <p:cNvSpPr/>
          <p:nvPr/>
        </p:nvSpPr>
        <p:spPr>
          <a:xfrm rot="17577505">
            <a:off x="7273876" y="3518520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58DA0E27-0587-CFFD-8E7A-C35BE6531FED}"/>
              </a:ext>
            </a:extLst>
          </p:cNvPr>
          <p:cNvSpPr/>
          <p:nvPr/>
        </p:nvSpPr>
        <p:spPr>
          <a:xfrm rot="14571964">
            <a:off x="4437696" y="655096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 : droite 31">
            <a:extLst>
              <a:ext uri="{FF2B5EF4-FFF2-40B4-BE49-F238E27FC236}">
                <a16:creationId xmlns:a16="http://schemas.microsoft.com/office/drawing/2014/main" id="{F621B049-DBEB-0584-8FFA-98226C5A4553}"/>
              </a:ext>
            </a:extLst>
          </p:cNvPr>
          <p:cNvSpPr/>
          <p:nvPr/>
        </p:nvSpPr>
        <p:spPr>
          <a:xfrm rot="18656385">
            <a:off x="5067283" y="5814691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7663E3D9-0C39-C955-80B8-03EF5D303841}"/>
              </a:ext>
            </a:extLst>
          </p:cNvPr>
          <p:cNvSpPr/>
          <p:nvPr/>
        </p:nvSpPr>
        <p:spPr>
          <a:xfrm rot="4032985">
            <a:off x="4287516" y="662170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2AA42340-9ED0-3585-D2F3-24549AFF7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246" y="5127942"/>
            <a:ext cx="48079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6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E336D-DE43-7712-B195-98C608914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43192B-A5DD-C0EB-06DB-B6D44CDAE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728"/>
            <a:ext cx="12192000" cy="6856272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89FD511C-F95C-54F1-2E95-FAE0899F5030}"/>
              </a:ext>
            </a:extLst>
          </p:cNvPr>
          <p:cNvSpPr/>
          <p:nvPr/>
        </p:nvSpPr>
        <p:spPr>
          <a:xfrm rot="6907827">
            <a:off x="7170040" y="34656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67AB26D7-8B08-290E-C5A9-DF1857D80249}"/>
              </a:ext>
            </a:extLst>
          </p:cNvPr>
          <p:cNvSpPr/>
          <p:nvPr/>
        </p:nvSpPr>
        <p:spPr>
          <a:xfrm rot="11680041">
            <a:off x="6108448" y="28097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DA5CD057-B192-9A7C-4E97-82F98C3B266D}"/>
              </a:ext>
            </a:extLst>
          </p:cNvPr>
          <p:cNvSpPr/>
          <p:nvPr/>
        </p:nvSpPr>
        <p:spPr>
          <a:xfrm rot="9317420">
            <a:off x="4331590" y="305187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BB9F09FE-A6C6-A50C-C36F-9ECD58C13C15}"/>
              </a:ext>
            </a:extLst>
          </p:cNvPr>
          <p:cNvSpPr/>
          <p:nvPr/>
        </p:nvSpPr>
        <p:spPr>
          <a:xfrm rot="19920086">
            <a:off x="4473266" y="314078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F2961D30-F0CF-8F56-10F5-A62A07E1FD78}"/>
              </a:ext>
            </a:extLst>
          </p:cNvPr>
          <p:cNvSpPr/>
          <p:nvPr/>
        </p:nvSpPr>
        <p:spPr>
          <a:xfrm rot="11756633">
            <a:off x="7333951" y="541956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3CD8092-86E2-6703-91BF-D30084198371}"/>
              </a:ext>
            </a:extLst>
          </p:cNvPr>
          <p:cNvSpPr/>
          <p:nvPr/>
        </p:nvSpPr>
        <p:spPr>
          <a:xfrm rot="819162">
            <a:off x="7468098" y="5317312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B7328B2-11E6-2ED1-224E-55CA93159297}"/>
              </a:ext>
            </a:extLst>
          </p:cNvPr>
          <p:cNvSpPr/>
          <p:nvPr/>
        </p:nvSpPr>
        <p:spPr>
          <a:xfrm rot="9679993">
            <a:off x="10113265" y="302751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A1165C0-DCB8-81D8-2231-96C9280A5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59" y="691480"/>
            <a:ext cx="480790" cy="361950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3847BF72-C630-9C6A-E4FF-5841D61693EC}"/>
              </a:ext>
            </a:extLst>
          </p:cNvPr>
          <p:cNvSpPr/>
          <p:nvPr/>
        </p:nvSpPr>
        <p:spPr>
          <a:xfrm rot="7838924">
            <a:off x="4942827" y="579389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C18FBB2-46BC-46E3-392F-19C0EA822107}"/>
              </a:ext>
            </a:extLst>
          </p:cNvPr>
          <p:cNvCxnSpPr>
            <a:cxnSpLocks/>
          </p:cNvCxnSpPr>
          <p:nvPr/>
        </p:nvCxnSpPr>
        <p:spPr>
          <a:xfrm>
            <a:off x="4838591" y="19145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966466C-7682-BB04-EAAA-098460E1055C}"/>
              </a:ext>
            </a:extLst>
          </p:cNvPr>
          <p:cNvCxnSpPr>
            <a:cxnSpLocks/>
          </p:cNvCxnSpPr>
          <p:nvPr/>
        </p:nvCxnSpPr>
        <p:spPr>
          <a:xfrm>
            <a:off x="5232535" y="2524125"/>
            <a:ext cx="215656" cy="2496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6405A634-8775-860B-3F3B-A62A1D3F577B}"/>
              </a:ext>
            </a:extLst>
          </p:cNvPr>
          <p:cNvCxnSpPr>
            <a:cxnSpLocks/>
          </p:cNvCxnSpPr>
          <p:nvPr/>
        </p:nvCxnSpPr>
        <p:spPr>
          <a:xfrm>
            <a:off x="4100144" y="6324600"/>
            <a:ext cx="104039" cy="40005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C4F95034-60E2-7ABD-043F-58B4903A2C52}"/>
              </a:ext>
            </a:extLst>
          </p:cNvPr>
          <p:cNvCxnSpPr>
            <a:cxnSpLocks/>
          </p:cNvCxnSpPr>
          <p:nvPr/>
        </p:nvCxnSpPr>
        <p:spPr>
          <a:xfrm>
            <a:off x="3746735" y="4838700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DC30BD5D-8B47-6727-9A00-958EBB1EB814}"/>
              </a:ext>
            </a:extLst>
          </p:cNvPr>
          <p:cNvCxnSpPr>
            <a:cxnSpLocks/>
          </p:cNvCxnSpPr>
          <p:nvPr/>
        </p:nvCxnSpPr>
        <p:spPr>
          <a:xfrm>
            <a:off x="6422649" y="25241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3C9D0128-1969-64BE-C63D-3A8573494306}"/>
              </a:ext>
            </a:extLst>
          </p:cNvPr>
          <p:cNvSpPr/>
          <p:nvPr/>
        </p:nvSpPr>
        <p:spPr>
          <a:xfrm rot="10137483">
            <a:off x="2454674" y="3534053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 : droite 37">
            <a:extLst>
              <a:ext uri="{FF2B5EF4-FFF2-40B4-BE49-F238E27FC236}">
                <a16:creationId xmlns:a16="http://schemas.microsoft.com/office/drawing/2014/main" id="{BACCC039-B10A-BDD4-DB41-A912262E2A16}"/>
              </a:ext>
            </a:extLst>
          </p:cNvPr>
          <p:cNvSpPr/>
          <p:nvPr/>
        </p:nvSpPr>
        <p:spPr>
          <a:xfrm rot="20932689">
            <a:off x="2615892" y="3631389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0355FAD-6681-C5CB-D762-83813390CC4E}"/>
              </a:ext>
            </a:extLst>
          </p:cNvPr>
          <p:cNvSpPr txBox="1"/>
          <p:nvPr/>
        </p:nvSpPr>
        <p:spPr>
          <a:xfrm>
            <a:off x="3562196" y="0"/>
            <a:ext cx="29814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7 du 26 mai au 17 juin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967FEAF-7B30-86B1-21EE-E1FE58990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945" y="2990851"/>
            <a:ext cx="480790" cy="3619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37B6621-E6E1-29DF-ED83-C2E1D43376BB}"/>
              </a:ext>
            </a:extLst>
          </p:cNvPr>
          <p:cNvSpPr txBox="1"/>
          <p:nvPr/>
        </p:nvSpPr>
        <p:spPr>
          <a:xfrm>
            <a:off x="24384" y="-4708"/>
            <a:ext cx="1792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Circulation normale</a:t>
            </a:r>
          </a:p>
          <a:p>
            <a:endParaRPr lang="fr-FR" dirty="0"/>
          </a:p>
          <a:p>
            <a:r>
              <a:rPr lang="fr-FR" dirty="0"/>
              <a:t>Sens de circulation ajouté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B122916E-CCE8-218C-562D-F05DAE22431A}"/>
              </a:ext>
            </a:extLst>
          </p:cNvPr>
          <p:cNvSpPr/>
          <p:nvPr/>
        </p:nvSpPr>
        <p:spPr>
          <a:xfrm>
            <a:off x="1206191" y="2474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425931A0-D8B9-C9E6-0E7A-38133EB92598}"/>
              </a:ext>
            </a:extLst>
          </p:cNvPr>
          <p:cNvSpPr/>
          <p:nvPr/>
        </p:nvSpPr>
        <p:spPr>
          <a:xfrm>
            <a:off x="1209184" y="124759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1D3472A7-35AC-0603-5780-73D92B7F9007}"/>
              </a:ext>
            </a:extLst>
          </p:cNvPr>
          <p:cNvSpPr/>
          <p:nvPr/>
        </p:nvSpPr>
        <p:spPr>
          <a:xfrm rot="3675268">
            <a:off x="4322950" y="651858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8ED457-EDA3-2471-813F-8D9B59A5FF89}"/>
              </a:ext>
            </a:extLst>
          </p:cNvPr>
          <p:cNvSpPr txBox="1"/>
          <p:nvPr/>
        </p:nvSpPr>
        <p:spPr>
          <a:xfrm>
            <a:off x="2760042" y="353871"/>
            <a:ext cx="61553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Circulation </a:t>
            </a:r>
            <a:r>
              <a:rPr lang="fr-FR" b="1" dirty="0" err="1">
                <a:solidFill>
                  <a:srgbClr val="FF0000"/>
                </a:solidFill>
              </a:rPr>
              <a:t>vehicule</a:t>
            </a:r>
            <a:r>
              <a:rPr lang="fr-FR" b="1" dirty="0">
                <a:solidFill>
                  <a:srgbClr val="FF0000"/>
                </a:solidFill>
              </a:rPr>
              <a:t> interdite sur toute  la rue Marie Gasquet</a:t>
            </a:r>
          </a:p>
        </p:txBody>
      </p:sp>
    </p:spTree>
    <p:extLst>
      <p:ext uri="{BB962C8B-B14F-4D97-AF65-F5344CB8AC3E}">
        <p14:creationId xmlns:p14="http://schemas.microsoft.com/office/powerpoint/2010/main" val="126513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B9DC4C-BDB1-5178-AC27-D6B33DABA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F9C320E-2D1D-E088-1EDF-157AF46E5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728"/>
            <a:ext cx="12192000" cy="6856272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0A1CB24-9525-92F1-35A6-F8861FB9FA2A}"/>
              </a:ext>
            </a:extLst>
          </p:cNvPr>
          <p:cNvSpPr/>
          <p:nvPr/>
        </p:nvSpPr>
        <p:spPr>
          <a:xfrm rot="7302601">
            <a:off x="6970016" y="373050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9F3F767C-2AC8-3652-E74B-811EA0FC97F6}"/>
              </a:ext>
            </a:extLst>
          </p:cNvPr>
          <p:cNvSpPr/>
          <p:nvPr/>
        </p:nvSpPr>
        <p:spPr>
          <a:xfrm rot="11680041">
            <a:off x="6108448" y="28097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5C8249CC-6B90-E994-4AE6-1B6D5FBDEF0C}"/>
              </a:ext>
            </a:extLst>
          </p:cNvPr>
          <p:cNvSpPr/>
          <p:nvPr/>
        </p:nvSpPr>
        <p:spPr>
          <a:xfrm rot="11756633">
            <a:off x="4890428" y="4905755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24AE3499-A9B2-F5D7-003D-301F0D567A24}"/>
              </a:ext>
            </a:extLst>
          </p:cNvPr>
          <p:cNvSpPr/>
          <p:nvPr/>
        </p:nvSpPr>
        <p:spPr>
          <a:xfrm rot="819162">
            <a:off x="4942827" y="47983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E2DE65C5-490E-210F-C24C-ECC9401934AC}"/>
              </a:ext>
            </a:extLst>
          </p:cNvPr>
          <p:cNvSpPr/>
          <p:nvPr/>
        </p:nvSpPr>
        <p:spPr>
          <a:xfrm rot="9679993">
            <a:off x="10113265" y="302751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92E71C6-6258-6A44-BF5C-9248B155F3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73" y="3271411"/>
            <a:ext cx="480790" cy="361950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5BE586BD-D63A-6DCB-2529-27231C17C633}"/>
              </a:ext>
            </a:extLst>
          </p:cNvPr>
          <p:cNvSpPr/>
          <p:nvPr/>
        </p:nvSpPr>
        <p:spPr>
          <a:xfrm rot="7838924">
            <a:off x="4942827" y="579389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84AB60EA-940C-F2FA-F0AE-989809820758}"/>
              </a:ext>
            </a:extLst>
          </p:cNvPr>
          <p:cNvCxnSpPr>
            <a:cxnSpLocks/>
          </p:cNvCxnSpPr>
          <p:nvPr/>
        </p:nvCxnSpPr>
        <p:spPr>
          <a:xfrm>
            <a:off x="4838591" y="19145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46ADF130-37B9-7E7C-29F2-C71CE045AABA}"/>
              </a:ext>
            </a:extLst>
          </p:cNvPr>
          <p:cNvCxnSpPr>
            <a:cxnSpLocks/>
          </p:cNvCxnSpPr>
          <p:nvPr/>
        </p:nvCxnSpPr>
        <p:spPr>
          <a:xfrm>
            <a:off x="5232535" y="2524125"/>
            <a:ext cx="215656" cy="2496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B47BED26-5EFE-4670-03C0-323DA11C8E49}"/>
              </a:ext>
            </a:extLst>
          </p:cNvPr>
          <p:cNvCxnSpPr>
            <a:cxnSpLocks/>
          </p:cNvCxnSpPr>
          <p:nvPr/>
        </p:nvCxnSpPr>
        <p:spPr>
          <a:xfrm>
            <a:off x="4100144" y="6324600"/>
            <a:ext cx="104039" cy="40005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FD792A08-B1D7-0E36-349F-603567C17440}"/>
              </a:ext>
            </a:extLst>
          </p:cNvPr>
          <p:cNvCxnSpPr>
            <a:cxnSpLocks/>
          </p:cNvCxnSpPr>
          <p:nvPr/>
        </p:nvCxnSpPr>
        <p:spPr>
          <a:xfrm>
            <a:off x="3746735" y="4838700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6083882-1BB5-A652-F23A-6F98D5917E44}"/>
              </a:ext>
            </a:extLst>
          </p:cNvPr>
          <p:cNvCxnSpPr>
            <a:cxnSpLocks/>
          </p:cNvCxnSpPr>
          <p:nvPr/>
        </p:nvCxnSpPr>
        <p:spPr>
          <a:xfrm>
            <a:off x="6422649" y="25241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9DEC951-8AD6-9308-7D5E-49FBBBCCAF97}"/>
              </a:ext>
            </a:extLst>
          </p:cNvPr>
          <p:cNvSpPr txBox="1"/>
          <p:nvPr/>
        </p:nvSpPr>
        <p:spPr>
          <a:xfrm>
            <a:off x="3537925" y="0"/>
            <a:ext cx="31462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8 du 18 juin au 08 juillet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CACC8553-8551-FFA8-BB5A-D8B962941CA2}"/>
              </a:ext>
            </a:extLst>
          </p:cNvPr>
          <p:cNvSpPr/>
          <p:nvPr/>
        </p:nvSpPr>
        <p:spPr>
          <a:xfrm rot="16200000">
            <a:off x="3371663" y="22112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1832BC-5267-8FF6-3D33-F108A136D64E}"/>
              </a:ext>
            </a:extLst>
          </p:cNvPr>
          <p:cNvSpPr txBox="1"/>
          <p:nvPr/>
        </p:nvSpPr>
        <p:spPr>
          <a:xfrm>
            <a:off x="24384" y="-4708"/>
            <a:ext cx="1792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Circulation normale</a:t>
            </a:r>
          </a:p>
          <a:p>
            <a:endParaRPr lang="fr-FR" dirty="0"/>
          </a:p>
          <a:p>
            <a:r>
              <a:rPr lang="fr-FR" dirty="0"/>
              <a:t>Sens de circulation ajouté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E590FC80-814F-F3A1-F5B6-85703C72111D}"/>
              </a:ext>
            </a:extLst>
          </p:cNvPr>
          <p:cNvSpPr/>
          <p:nvPr/>
        </p:nvSpPr>
        <p:spPr>
          <a:xfrm>
            <a:off x="1206191" y="2474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ECCF8CC9-E841-0252-FC89-6E163B82087A}"/>
              </a:ext>
            </a:extLst>
          </p:cNvPr>
          <p:cNvSpPr/>
          <p:nvPr/>
        </p:nvSpPr>
        <p:spPr>
          <a:xfrm>
            <a:off x="1209184" y="124759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86EB46F-7FC9-1E87-7310-B3C368D10A3E}"/>
              </a:ext>
            </a:extLst>
          </p:cNvPr>
          <p:cNvSpPr txBox="1"/>
          <p:nvPr/>
        </p:nvSpPr>
        <p:spPr>
          <a:xfrm>
            <a:off x="2760042" y="353871"/>
            <a:ext cx="61553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Circulation </a:t>
            </a:r>
            <a:r>
              <a:rPr lang="fr-FR" b="1" dirty="0" err="1">
                <a:solidFill>
                  <a:srgbClr val="FF0000"/>
                </a:solidFill>
              </a:rPr>
              <a:t>vehicule</a:t>
            </a:r>
            <a:r>
              <a:rPr lang="fr-FR" b="1" dirty="0">
                <a:solidFill>
                  <a:srgbClr val="FF0000"/>
                </a:solidFill>
              </a:rPr>
              <a:t> interdite sur toute  la rue </a:t>
            </a:r>
            <a:r>
              <a:rPr lang="fr-FR" b="1" dirty="0" err="1">
                <a:solidFill>
                  <a:srgbClr val="FF0000"/>
                </a:solidFill>
              </a:rPr>
              <a:t>Portalet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7EF84215-A880-BFA1-ECD1-EB692FDB1AB9}"/>
              </a:ext>
            </a:extLst>
          </p:cNvPr>
          <p:cNvSpPr/>
          <p:nvPr/>
        </p:nvSpPr>
        <p:spPr>
          <a:xfrm rot="20630188">
            <a:off x="2965774" y="3455320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8D25E7A7-CA15-605B-E8BB-44806C6B4243}"/>
              </a:ext>
            </a:extLst>
          </p:cNvPr>
          <p:cNvSpPr/>
          <p:nvPr/>
        </p:nvSpPr>
        <p:spPr>
          <a:xfrm rot="9986697">
            <a:off x="2967030" y="360772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06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9B6CE-41B0-B849-696B-A49173786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76877A2-7739-8DAB-1322-FF527859C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1728"/>
            <a:ext cx="12192000" cy="6856272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F89D621-FE3A-A40B-5856-31B80BE88A10}"/>
              </a:ext>
            </a:extLst>
          </p:cNvPr>
          <p:cNvSpPr/>
          <p:nvPr/>
        </p:nvSpPr>
        <p:spPr>
          <a:xfrm rot="7302601">
            <a:off x="6970016" y="3730501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B8D07B7E-5200-2517-30E0-8143B484AC20}"/>
              </a:ext>
            </a:extLst>
          </p:cNvPr>
          <p:cNvSpPr/>
          <p:nvPr/>
        </p:nvSpPr>
        <p:spPr>
          <a:xfrm rot="11680041">
            <a:off x="6108448" y="28097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EF04F211-FC13-4C18-5FEA-39A1D0426802}"/>
              </a:ext>
            </a:extLst>
          </p:cNvPr>
          <p:cNvSpPr/>
          <p:nvPr/>
        </p:nvSpPr>
        <p:spPr>
          <a:xfrm rot="11756633">
            <a:off x="4890428" y="4905755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D6F22248-EF2B-0462-2F6F-C19C2193CC22}"/>
              </a:ext>
            </a:extLst>
          </p:cNvPr>
          <p:cNvSpPr/>
          <p:nvPr/>
        </p:nvSpPr>
        <p:spPr>
          <a:xfrm rot="819162">
            <a:off x="4942827" y="47983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71CB34E9-F906-DFF7-9FD4-281D89FD719B}"/>
              </a:ext>
            </a:extLst>
          </p:cNvPr>
          <p:cNvSpPr/>
          <p:nvPr/>
        </p:nvSpPr>
        <p:spPr>
          <a:xfrm rot="9679993">
            <a:off x="10113265" y="302751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18032C2-5BD8-F03D-CA14-1FA41C1EF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29" y="3412697"/>
            <a:ext cx="480790" cy="361950"/>
          </a:xfrm>
          <a:prstGeom prst="rect">
            <a:avLst/>
          </a:prstGeom>
        </p:spPr>
      </p:pic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CAAD9DE3-565B-C7F3-B792-0E01C762F880}"/>
              </a:ext>
            </a:extLst>
          </p:cNvPr>
          <p:cNvSpPr/>
          <p:nvPr/>
        </p:nvSpPr>
        <p:spPr>
          <a:xfrm rot="7838924">
            <a:off x="4942827" y="5793894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99967041-5E99-1DC8-6FF0-4D5834D12BCB}"/>
              </a:ext>
            </a:extLst>
          </p:cNvPr>
          <p:cNvCxnSpPr>
            <a:cxnSpLocks/>
          </p:cNvCxnSpPr>
          <p:nvPr/>
        </p:nvCxnSpPr>
        <p:spPr>
          <a:xfrm>
            <a:off x="4838591" y="19145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728E2595-7BED-AE41-D4D7-B21ACB8905B0}"/>
              </a:ext>
            </a:extLst>
          </p:cNvPr>
          <p:cNvCxnSpPr>
            <a:cxnSpLocks/>
          </p:cNvCxnSpPr>
          <p:nvPr/>
        </p:nvCxnSpPr>
        <p:spPr>
          <a:xfrm>
            <a:off x="5232535" y="2524125"/>
            <a:ext cx="215656" cy="24961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AB1DBCE-8CA1-FF4D-A98B-C19890F8527A}"/>
              </a:ext>
            </a:extLst>
          </p:cNvPr>
          <p:cNvCxnSpPr>
            <a:cxnSpLocks/>
          </p:cNvCxnSpPr>
          <p:nvPr/>
        </p:nvCxnSpPr>
        <p:spPr>
          <a:xfrm>
            <a:off x="4100144" y="6324600"/>
            <a:ext cx="104039" cy="40005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B023291-944F-928B-C973-524294B00A17}"/>
              </a:ext>
            </a:extLst>
          </p:cNvPr>
          <p:cNvCxnSpPr>
            <a:cxnSpLocks/>
          </p:cNvCxnSpPr>
          <p:nvPr/>
        </p:nvCxnSpPr>
        <p:spPr>
          <a:xfrm>
            <a:off x="3746735" y="4838700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805EAB3-9453-7BA7-E7C7-8B3271DEBBA6}"/>
              </a:ext>
            </a:extLst>
          </p:cNvPr>
          <p:cNvCxnSpPr>
            <a:cxnSpLocks/>
          </p:cNvCxnSpPr>
          <p:nvPr/>
        </p:nvCxnSpPr>
        <p:spPr>
          <a:xfrm>
            <a:off x="6422649" y="2524125"/>
            <a:ext cx="405429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40EA1B2B-997F-046F-2B76-9E6F029A81E5}"/>
              </a:ext>
            </a:extLst>
          </p:cNvPr>
          <p:cNvSpPr txBox="1"/>
          <p:nvPr/>
        </p:nvSpPr>
        <p:spPr>
          <a:xfrm>
            <a:off x="3537925" y="0"/>
            <a:ext cx="3445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Phase 9 du 09 juillet au 16 juillet</a:t>
            </a: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EA1CAC94-5F4B-363E-4D37-D3883773E0AF}"/>
              </a:ext>
            </a:extLst>
          </p:cNvPr>
          <p:cNvSpPr/>
          <p:nvPr/>
        </p:nvSpPr>
        <p:spPr>
          <a:xfrm rot="16200000">
            <a:off x="3371663" y="221120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451A6D-DE0A-63BB-9232-DA440766BC23}"/>
              </a:ext>
            </a:extLst>
          </p:cNvPr>
          <p:cNvSpPr txBox="1"/>
          <p:nvPr/>
        </p:nvSpPr>
        <p:spPr>
          <a:xfrm>
            <a:off x="24384" y="-4708"/>
            <a:ext cx="179222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Circulation normale</a:t>
            </a:r>
          </a:p>
          <a:p>
            <a:endParaRPr lang="fr-FR" dirty="0"/>
          </a:p>
          <a:p>
            <a:r>
              <a:rPr lang="fr-FR" dirty="0"/>
              <a:t>Sens de circulation ajouté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4001DE77-A6A1-B877-35D3-A580D29694D9}"/>
              </a:ext>
            </a:extLst>
          </p:cNvPr>
          <p:cNvSpPr/>
          <p:nvPr/>
        </p:nvSpPr>
        <p:spPr>
          <a:xfrm>
            <a:off x="1206191" y="247468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0255F42D-E924-4C14-A309-498ED8D77A65}"/>
              </a:ext>
            </a:extLst>
          </p:cNvPr>
          <p:cNvSpPr/>
          <p:nvPr/>
        </p:nvSpPr>
        <p:spPr>
          <a:xfrm>
            <a:off x="1209184" y="1247593"/>
            <a:ext cx="301752" cy="137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A33021-49B4-8E54-0AEF-2A4A2AA5260A}"/>
              </a:ext>
            </a:extLst>
          </p:cNvPr>
          <p:cNvSpPr txBox="1"/>
          <p:nvPr/>
        </p:nvSpPr>
        <p:spPr>
          <a:xfrm>
            <a:off x="2760042" y="353871"/>
            <a:ext cx="49075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Circulation </a:t>
            </a:r>
            <a:r>
              <a:rPr lang="fr-FR" b="1" dirty="0" err="1">
                <a:solidFill>
                  <a:srgbClr val="FF0000"/>
                </a:solidFill>
              </a:rPr>
              <a:t>vehicule</a:t>
            </a:r>
            <a:r>
              <a:rPr lang="fr-FR" b="1" dirty="0">
                <a:solidFill>
                  <a:srgbClr val="FF0000"/>
                </a:solidFill>
              </a:rPr>
              <a:t> interdite sur toute  Sauries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4781C469-6B54-F313-B9FF-11EC7FCB2104}"/>
              </a:ext>
            </a:extLst>
          </p:cNvPr>
          <p:cNvSpPr/>
          <p:nvPr/>
        </p:nvSpPr>
        <p:spPr>
          <a:xfrm rot="20630188">
            <a:off x="4013431" y="3185407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09FA771D-09C2-F8FE-8C59-FB1C2653BAEF}"/>
              </a:ext>
            </a:extLst>
          </p:cNvPr>
          <p:cNvSpPr/>
          <p:nvPr/>
        </p:nvSpPr>
        <p:spPr>
          <a:xfrm rot="9986697">
            <a:off x="4053307" y="3312136"/>
            <a:ext cx="301752" cy="13716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F2B93A-174F-4CBB-70B1-03D077084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00" y="3593330"/>
            <a:ext cx="48079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267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233</Words>
  <Application>Microsoft Office PowerPoint</Application>
  <PresentationFormat>Grand écran</PresentationFormat>
  <Paragraphs>65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Frédéric BERNU</dc:creator>
  <cp:lastModifiedBy>Frédéric BERNU</cp:lastModifiedBy>
  <cp:revision>8</cp:revision>
  <cp:lastPrinted>2025-02-28T07:46:25Z</cp:lastPrinted>
  <dcterms:created xsi:type="dcterms:W3CDTF">2025-02-28T07:46:16Z</dcterms:created>
  <dcterms:modified xsi:type="dcterms:W3CDTF">2025-03-31T13:50:56Z</dcterms:modified>
</cp:coreProperties>
</file>